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5" r:id="rId2"/>
    <p:sldId id="4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4CBA476C-D8E2-4348-8B57-6E93455622E5}"/>
              </a:ext>
            </a:extLst>
          </p:cNvPr>
          <p:cNvGrpSpPr/>
          <p:nvPr/>
        </p:nvGrpSpPr>
        <p:grpSpPr>
          <a:xfrm>
            <a:off x="1190640" y="964762"/>
            <a:ext cx="1638790" cy="2575192"/>
            <a:chOff x="1190640" y="964762"/>
            <a:chExt cx="1638790" cy="257519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190640" y="964762"/>
              <a:ext cx="1638790" cy="2575192"/>
              <a:chOff x="1190640" y="964762"/>
              <a:chExt cx="1638790" cy="2575192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7EB716E-D4F3-48CA-8A4E-D26D6F7A25FF}"/>
                  </a:ext>
                </a:extLst>
              </p:cNvPr>
              <p:cNvSpPr/>
              <p:nvPr/>
            </p:nvSpPr>
            <p:spPr>
              <a:xfrm flipH="1">
                <a:off x="2515265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accent1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FE037DB-4558-4D4D-AEF0-874652AEB7C0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428736" cy="1511693"/>
                <a:chOff x="1190640" y="2028261"/>
                <a:chExt cx="1428736" cy="1511693"/>
              </a:xfrm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DA359D62-BF0C-4D9B-8F92-B4EC90E7AD34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7E6A191-59D3-43B5-B79B-9C1952770F2A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48" name="片側の 2 つの角を丸めた四角形 144">
                    <a:extLst>
                      <a:ext uri="{FF2B5EF4-FFF2-40B4-BE49-F238E27FC236}">
                        <a16:creationId xmlns:a16="http://schemas.microsoft.com/office/drawing/2014/main" id="{02F10CEE-2A11-4961-9942-FE4516F8407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51A2102-4FFA-4063-BEC8-3B01949E6371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237DDF41-785A-4548-B9A1-AC773C4778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平行四辺形 833">
                    <a:extLst>
                      <a:ext uri="{FF2B5EF4-FFF2-40B4-BE49-F238E27FC236}">
                        <a16:creationId xmlns:a16="http://schemas.microsoft.com/office/drawing/2014/main" id="{8133BEE0-92FF-4274-BE98-BF5AA483033A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平行四辺形 51">
                    <a:extLst>
                      <a:ext uri="{FF2B5EF4-FFF2-40B4-BE49-F238E27FC236}">
                        <a16:creationId xmlns:a16="http://schemas.microsoft.com/office/drawing/2014/main" id="{4905B4B4-C6B1-41EF-ABE5-2C3718674E7F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8FF44549-9879-4207-8D32-86835175C06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4F2294FE-4A26-4EC3-AC46-3B958B3C09CF}"/>
                    </a:ext>
                  </a:extLst>
                </p:cNvPr>
                <p:cNvSpPr/>
                <p:nvPr/>
              </p:nvSpPr>
              <p:spPr>
                <a:xfrm>
                  <a:off x="815130" y="1268682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C9222FEE-B32F-4223-8D77-D9EC7A3FEEA8}"/>
                </a:ext>
              </a:extLst>
            </p:cNvPr>
            <p:cNvGrpSpPr/>
            <p:nvPr/>
          </p:nvGrpSpPr>
          <p:grpSpPr>
            <a:xfrm>
              <a:off x="1471492" y="1540725"/>
              <a:ext cx="1031202" cy="685100"/>
              <a:chOff x="7463927" y="1789359"/>
              <a:chExt cx="946143" cy="682796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79B579A3-453E-4E58-84EA-98032D26DF1C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BA185FD-A3EE-4762-9E7C-0EED8661DE43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1929F2E-E457-42A2-9E5E-FCFB91569FA8}"/>
              </a:ext>
            </a:extLst>
          </p:cNvPr>
          <p:cNvGrpSpPr/>
          <p:nvPr/>
        </p:nvGrpSpPr>
        <p:grpSpPr>
          <a:xfrm>
            <a:off x="7050882" y="838200"/>
            <a:ext cx="1719214" cy="2693989"/>
            <a:chOff x="7050882" y="838200"/>
            <a:chExt cx="1719214" cy="2693989"/>
          </a:xfrm>
        </p:grpSpPr>
        <p:sp>
          <p:nvSpPr>
            <p:cNvPr id="361" name="正方形/長方形 360">
              <a:extLst>
                <a:ext uri="{FF2B5EF4-FFF2-40B4-BE49-F238E27FC236}">
                  <a16:creationId xmlns:a16="http://schemas.microsoft.com/office/drawing/2014/main" id="{6A1E1A5B-FDB0-42A4-BBBA-5A7BBAEAC287}"/>
                </a:ext>
              </a:extLst>
            </p:cNvPr>
            <p:cNvSpPr/>
            <p:nvPr/>
          </p:nvSpPr>
          <p:spPr>
            <a:xfrm flipH="1">
              <a:off x="8493846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台形 361">
              <a:extLst>
                <a:ext uri="{FF2B5EF4-FFF2-40B4-BE49-F238E27FC236}">
                  <a16:creationId xmlns:a16="http://schemas.microsoft.com/office/drawing/2014/main" id="{13945700-30B7-40F8-A16A-6D84D4D470DF}"/>
                </a:ext>
              </a:extLst>
            </p:cNvPr>
            <p:cNvSpPr/>
            <p:nvPr/>
          </p:nvSpPr>
          <p:spPr>
            <a:xfrm flipH="1">
              <a:off x="8180110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0" name="正方形/長方形 359">
              <a:extLst>
                <a:ext uri="{FF2B5EF4-FFF2-40B4-BE49-F238E27FC236}">
                  <a16:creationId xmlns:a16="http://schemas.microsoft.com/office/drawing/2014/main" id="{0B28AD58-B833-4988-A207-4BBEE83A575B}"/>
                </a:ext>
              </a:extLst>
            </p:cNvPr>
            <p:cNvSpPr/>
            <p:nvPr/>
          </p:nvSpPr>
          <p:spPr>
            <a:xfrm>
              <a:off x="7179246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C64CE9F3-2431-443D-BF05-5006C0411A7D}"/>
                </a:ext>
              </a:extLst>
            </p:cNvPr>
            <p:cNvSpPr/>
            <p:nvPr/>
          </p:nvSpPr>
          <p:spPr>
            <a:xfrm>
              <a:off x="7050882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716BEFE-E01E-4558-BC16-ACFBA40F3F65}"/>
                </a:ext>
              </a:extLst>
            </p:cNvPr>
            <p:cNvSpPr/>
            <p:nvPr/>
          </p:nvSpPr>
          <p:spPr>
            <a:xfrm>
              <a:off x="7606586" y="1961746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5F7F8A4C-862B-4825-941E-09D4B5CF6F05}"/>
                </a:ext>
              </a:extLst>
            </p:cNvPr>
            <p:cNvSpPr/>
            <p:nvPr/>
          </p:nvSpPr>
          <p:spPr>
            <a:xfrm>
              <a:off x="7285006" y="2260297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B2D344E-01F6-47A8-96A8-38E7B3BD6FC7}"/>
                </a:ext>
              </a:extLst>
            </p:cNvPr>
            <p:cNvGrpSpPr/>
            <p:nvPr/>
          </p:nvGrpSpPr>
          <p:grpSpPr>
            <a:xfrm>
              <a:off x="7238074" y="838200"/>
              <a:ext cx="1329717" cy="1288749"/>
              <a:chOff x="3303076" y="141961"/>
              <a:chExt cx="1277659" cy="1238295"/>
            </a:xfrm>
          </p:grpSpPr>
          <p:sp>
            <p:nvSpPr>
              <p:cNvPr id="130" name="フリーフォーム 540">
                <a:extLst>
                  <a:ext uri="{FF2B5EF4-FFF2-40B4-BE49-F238E27FC236}">
                    <a16:creationId xmlns:a16="http://schemas.microsoft.com/office/drawing/2014/main" id="{D5CF946B-4B14-4C0E-A9F4-D8C263A53D97}"/>
                  </a:ext>
                </a:extLst>
              </p:cNvPr>
              <p:cNvSpPr/>
              <p:nvPr/>
            </p:nvSpPr>
            <p:spPr>
              <a:xfrm>
                <a:off x="3353447" y="141961"/>
                <a:ext cx="1169884" cy="94023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D4CEE3D3-65D8-4228-B17D-B39398F77A84}"/>
                  </a:ext>
                </a:extLst>
              </p:cNvPr>
              <p:cNvGrpSpPr/>
              <p:nvPr/>
            </p:nvGrpSpPr>
            <p:grpSpPr>
              <a:xfrm rot="20700000">
                <a:off x="3303076" y="710618"/>
                <a:ext cx="246453" cy="369679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48" name="円/楕円 564">
                  <a:extLst>
                    <a:ext uri="{FF2B5EF4-FFF2-40B4-BE49-F238E27FC236}">
                      <a16:creationId xmlns:a16="http://schemas.microsoft.com/office/drawing/2014/main" id="{5FAB41F2-9C5C-437D-9497-22597C7DA7A4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円/楕円 565">
                  <a:extLst>
                    <a:ext uri="{FF2B5EF4-FFF2-40B4-BE49-F238E27FC236}">
                      <a16:creationId xmlns:a16="http://schemas.microsoft.com/office/drawing/2014/main" id="{2E163EB4-3C70-4C7B-8725-9B20823B349A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70266F74-AA63-4A24-AFC4-E6D88941D006}"/>
                  </a:ext>
                </a:extLst>
              </p:cNvPr>
              <p:cNvGrpSpPr/>
              <p:nvPr/>
            </p:nvGrpSpPr>
            <p:grpSpPr>
              <a:xfrm rot="900000" flipH="1">
                <a:off x="4334282" y="710618"/>
                <a:ext cx="246453" cy="369679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46" name="円/楕円 562">
                  <a:extLst>
                    <a:ext uri="{FF2B5EF4-FFF2-40B4-BE49-F238E27FC236}">
                      <a16:creationId xmlns:a16="http://schemas.microsoft.com/office/drawing/2014/main" id="{E374F8EA-6C84-4602-BD5E-325A105131D0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円/楕円 563">
                  <a:extLst>
                    <a:ext uri="{FF2B5EF4-FFF2-40B4-BE49-F238E27FC236}">
                      <a16:creationId xmlns:a16="http://schemas.microsoft.com/office/drawing/2014/main" id="{489DFA2A-7BCF-4AA9-B153-89FDF9D7B7C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3" name="円/楕円 561">
                <a:extLst>
                  <a:ext uri="{FF2B5EF4-FFF2-40B4-BE49-F238E27FC236}">
                    <a16:creationId xmlns:a16="http://schemas.microsoft.com/office/drawing/2014/main" id="{A24E8EA8-5315-4429-8E91-C459DC85EA2F}"/>
                  </a:ext>
                </a:extLst>
              </p:cNvPr>
              <p:cNvSpPr/>
              <p:nvPr/>
            </p:nvSpPr>
            <p:spPr>
              <a:xfrm>
                <a:off x="3426301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548">
                <a:extLst>
                  <a:ext uri="{FF2B5EF4-FFF2-40B4-BE49-F238E27FC236}">
                    <a16:creationId xmlns:a16="http://schemas.microsoft.com/office/drawing/2014/main" id="{0D26E8A0-CC6F-4984-AA6E-7077A460C804}"/>
                  </a:ext>
                </a:extLst>
              </p:cNvPr>
              <p:cNvSpPr/>
              <p:nvPr/>
            </p:nvSpPr>
            <p:spPr>
              <a:xfrm>
                <a:off x="3632990" y="751777"/>
                <a:ext cx="99954" cy="1224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549">
                <a:extLst>
                  <a:ext uri="{FF2B5EF4-FFF2-40B4-BE49-F238E27FC236}">
                    <a16:creationId xmlns:a16="http://schemas.microsoft.com/office/drawing/2014/main" id="{8E7E5FAB-CECC-4C5B-986E-1BA1387BF32F}"/>
                  </a:ext>
                </a:extLst>
              </p:cNvPr>
              <p:cNvSpPr/>
              <p:nvPr/>
            </p:nvSpPr>
            <p:spPr>
              <a:xfrm>
                <a:off x="4148424" y="751777"/>
                <a:ext cx="99954" cy="1224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D65FFA4F-B624-4334-9A05-EE1965A8A2E9}"/>
                  </a:ext>
                </a:extLst>
              </p:cNvPr>
              <p:cNvSpPr/>
              <p:nvPr/>
            </p:nvSpPr>
            <p:spPr>
              <a:xfrm rot="5400000">
                <a:off x="3645475" y="409314"/>
                <a:ext cx="54591" cy="3401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56A0E955-9D22-4D73-9FBB-1D5B42A50D52}"/>
                  </a:ext>
                </a:extLst>
              </p:cNvPr>
              <p:cNvGrpSpPr/>
              <p:nvPr/>
            </p:nvGrpSpPr>
            <p:grpSpPr>
              <a:xfrm>
                <a:off x="3842869" y="877669"/>
                <a:ext cx="195646" cy="207937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44" name="円/楕円 662">
                  <a:extLst>
                    <a:ext uri="{FF2B5EF4-FFF2-40B4-BE49-F238E27FC236}">
                      <a16:creationId xmlns:a16="http://schemas.microsoft.com/office/drawing/2014/main" id="{6623827F-531B-4FC0-9D6F-069742495DD1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B4516069-87A4-4810-B5E1-D3E2FF341671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A123726C-2041-477F-975F-20C40B0CDFE1}"/>
                  </a:ext>
                </a:extLst>
              </p:cNvPr>
              <p:cNvSpPr/>
              <p:nvPr/>
            </p:nvSpPr>
            <p:spPr>
              <a:xfrm rot="5400000">
                <a:off x="4169352" y="409315"/>
                <a:ext cx="54591" cy="3401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638">
                <a:extLst>
                  <a:ext uri="{FF2B5EF4-FFF2-40B4-BE49-F238E27FC236}">
                    <a16:creationId xmlns:a16="http://schemas.microsoft.com/office/drawing/2014/main" id="{3254ACFB-C487-46AC-91DB-AA0F918CDC24}"/>
                  </a:ext>
                </a:extLst>
              </p:cNvPr>
              <p:cNvSpPr/>
              <p:nvPr/>
            </p:nvSpPr>
            <p:spPr>
              <a:xfrm>
                <a:off x="3815382" y="1191329"/>
                <a:ext cx="256556" cy="4572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C487E9F-194B-4034-A9DB-156855C9FEC4}"/>
                </a:ext>
              </a:extLst>
            </p:cNvPr>
            <p:cNvGrpSpPr/>
            <p:nvPr/>
          </p:nvGrpSpPr>
          <p:grpSpPr>
            <a:xfrm>
              <a:off x="7364563" y="1457382"/>
              <a:ext cx="1081088" cy="726224"/>
              <a:chOff x="7463927" y="1789359"/>
              <a:chExt cx="946143" cy="682796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081DE719-D548-45C3-BBE7-4AD3574EEC5E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22884DD-05CB-48E0-8F99-543852318272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F242106E-AD53-48E7-B2F2-2BD24FC0BB8E}"/>
                </a:ext>
              </a:extLst>
            </p:cNvPr>
            <p:cNvSpPr/>
            <p:nvPr/>
          </p:nvSpPr>
          <p:spPr>
            <a:xfrm>
              <a:off x="7439369" y="1405077"/>
              <a:ext cx="407776" cy="306443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C222DCD6-9BA9-4B97-8D69-ED4F0EC5A7D2}"/>
                </a:ext>
              </a:extLst>
            </p:cNvPr>
            <p:cNvSpPr/>
            <p:nvPr/>
          </p:nvSpPr>
          <p:spPr>
            <a:xfrm>
              <a:off x="7959807" y="1405077"/>
              <a:ext cx="407776" cy="306443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3457163B-C1FE-4144-8D90-AC00CE93A19F}"/>
                </a:ext>
              </a:extLst>
            </p:cNvPr>
            <p:cNvSpPr/>
            <p:nvPr/>
          </p:nvSpPr>
          <p:spPr>
            <a:xfrm>
              <a:off x="7417064" y="1379182"/>
              <a:ext cx="972825" cy="346959"/>
            </a:xfrm>
            <a:custGeom>
              <a:avLst/>
              <a:gdLst>
                <a:gd name="connsiteX0" fmla="*/ 574982 w 934739"/>
                <a:gd name="connsiteY0" fmla="*/ 41459 h 333376"/>
                <a:gd name="connsiteX1" fmla="*/ 531020 w 934739"/>
                <a:gd name="connsiteY1" fmla="*/ 85421 h 333376"/>
                <a:gd name="connsiteX2" fmla="*/ 531020 w 934739"/>
                <a:gd name="connsiteY2" fmla="*/ 188139 h 333376"/>
                <a:gd name="connsiteX3" fmla="*/ 641516 w 934739"/>
                <a:gd name="connsiteY3" fmla="*/ 298635 h 333376"/>
                <a:gd name="connsiteX4" fmla="*/ 793286 w 934739"/>
                <a:gd name="connsiteY4" fmla="*/ 298635 h 333376"/>
                <a:gd name="connsiteX5" fmla="*/ 903782 w 934739"/>
                <a:gd name="connsiteY5" fmla="*/ 188139 h 333376"/>
                <a:gd name="connsiteX6" fmla="*/ 903782 w 934739"/>
                <a:gd name="connsiteY6" fmla="*/ 85421 h 333376"/>
                <a:gd name="connsiteX7" fmla="*/ 859820 w 934739"/>
                <a:gd name="connsiteY7" fmla="*/ 41459 h 333376"/>
                <a:gd name="connsiteX8" fmla="*/ 76793 w 934739"/>
                <a:gd name="connsiteY8" fmla="*/ 41459 h 333376"/>
                <a:gd name="connsiteX9" fmla="*/ 30957 w 934739"/>
                <a:gd name="connsiteY9" fmla="*/ 87295 h 333376"/>
                <a:gd name="connsiteX10" fmla="*/ 30957 w 934739"/>
                <a:gd name="connsiteY10" fmla="*/ 188139 h 333376"/>
                <a:gd name="connsiteX11" fmla="*/ 141453 w 934739"/>
                <a:gd name="connsiteY11" fmla="*/ 298635 h 333376"/>
                <a:gd name="connsiteX12" fmla="*/ 293223 w 934739"/>
                <a:gd name="connsiteY12" fmla="*/ 298635 h 333376"/>
                <a:gd name="connsiteX13" fmla="*/ 403719 w 934739"/>
                <a:gd name="connsiteY13" fmla="*/ 188139 h 333376"/>
                <a:gd name="connsiteX14" fmla="*/ 403719 w 934739"/>
                <a:gd name="connsiteY14" fmla="*/ 87295 h 333376"/>
                <a:gd name="connsiteX15" fmla="*/ 357883 w 934739"/>
                <a:gd name="connsiteY15" fmla="*/ 41459 h 333376"/>
                <a:gd name="connsiteX16" fmla="*/ 465586 w 934739"/>
                <a:gd name="connsiteY16" fmla="*/ 16 h 333376"/>
                <a:gd name="connsiteX17" fmla="*/ 510674 w 934739"/>
                <a:gd name="connsiteY17" fmla="*/ 13682 h 333376"/>
                <a:gd name="connsiteX18" fmla="*/ 516368 w 934739"/>
                <a:gd name="connsiteY18" fmla="*/ 23194 h 333376"/>
                <a:gd name="connsiteX19" fmla="*/ 516418 w 934739"/>
                <a:gd name="connsiteY19" fmla="*/ 23072 h 333376"/>
                <a:gd name="connsiteX20" fmla="*/ 555902 w 934739"/>
                <a:gd name="connsiteY20" fmla="*/ 6717 h 333376"/>
                <a:gd name="connsiteX21" fmla="*/ 878900 w 934739"/>
                <a:gd name="connsiteY21" fmla="*/ 6717 h 333376"/>
                <a:gd name="connsiteX22" fmla="*/ 934739 w 934739"/>
                <a:gd name="connsiteY22" fmla="*/ 62556 h 333376"/>
                <a:gd name="connsiteX23" fmla="*/ 934739 w 934739"/>
                <a:gd name="connsiteY23" fmla="*/ 193027 h 333376"/>
                <a:gd name="connsiteX24" fmla="*/ 794390 w 934739"/>
                <a:gd name="connsiteY24" fmla="*/ 333376 h 333376"/>
                <a:gd name="connsiteX25" fmla="*/ 640412 w 934739"/>
                <a:gd name="connsiteY25" fmla="*/ 333376 h 333376"/>
                <a:gd name="connsiteX26" fmla="*/ 500063 w 934739"/>
                <a:gd name="connsiteY26" fmla="*/ 193027 h 333376"/>
                <a:gd name="connsiteX27" fmla="*/ 500063 w 934739"/>
                <a:gd name="connsiteY27" fmla="*/ 62556 h 333376"/>
                <a:gd name="connsiteX28" fmla="*/ 507499 w 934739"/>
                <a:gd name="connsiteY28" fmla="*/ 44604 h 333376"/>
                <a:gd name="connsiteX29" fmla="*/ 496790 w 934739"/>
                <a:gd name="connsiteY29" fmla="*/ 28826 h 333376"/>
                <a:gd name="connsiteX30" fmla="*/ 466203 w 934739"/>
                <a:gd name="connsiteY30" fmla="*/ 20534 h 333376"/>
                <a:gd name="connsiteX31" fmla="*/ 435544 w 934739"/>
                <a:gd name="connsiteY31" fmla="*/ 30238 h 333376"/>
                <a:gd name="connsiteX32" fmla="*/ 426791 w 934739"/>
                <a:gd name="connsiteY32" fmla="*/ 45902 h 333376"/>
                <a:gd name="connsiteX33" fmla="*/ 434676 w 934739"/>
                <a:gd name="connsiteY33" fmla="*/ 64937 h 333376"/>
                <a:gd name="connsiteX34" fmla="*/ 434676 w 934739"/>
                <a:gd name="connsiteY34" fmla="*/ 193027 h 333376"/>
                <a:gd name="connsiteX35" fmla="*/ 294327 w 934739"/>
                <a:gd name="connsiteY35" fmla="*/ 333376 h 333376"/>
                <a:gd name="connsiteX36" fmla="*/ 140349 w 934739"/>
                <a:gd name="connsiteY36" fmla="*/ 333376 h 333376"/>
                <a:gd name="connsiteX37" fmla="*/ 0 w 934739"/>
                <a:gd name="connsiteY37" fmla="*/ 193027 h 333376"/>
                <a:gd name="connsiteX38" fmla="*/ 0 w 934739"/>
                <a:gd name="connsiteY38" fmla="*/ 64937 h 333376"/>
                <a:gd name="connsiteX39" fmla="*/ 58220 w 934739"/>
                <a:gd name="connsiteY39" fmla="*/ 6717 h 333376"/>
                <a:gd name="connsiteX40" fmla="*/ 376456 w 934739"/>
                <a:gd name="connsiteY40" fmla="*/ 6717 h 333376"/>
                <a:gd name="connsiteX41" fmla="*/ 399118 w 934739"/>
                <a:gd name="connsiteY41" fmla="*/ 11292 h 333376"/>
                <a:gd name="connsiteX42" fmla="*/ 417083 w 934739"/>
                <a:gd name="connsiteY42" fmla="*/ 23405 h 333376"/>
                <a:gd name="connsiteX43" fmla="*/ 420813 w 934739"/>
                <a:gd name="connsiteY43" fmla="*/ 15932 h 333376"/>
                <a:gd name="connsiteX44" fmla="*/ 465586 w 934739"/>
                <a:gd name="connsiteY44" fmla="*/ 16 h 33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4739" h="333376">
                  <a:moveTo>
                    <a:pt x="574982" y="41459"/>
                  </a:moveTo>
                  <a:cubicBezTo>
                    <a:pt x="550702" y="41459"/>
                    <a:pt x="531020" y="61141"/>
                    <a:pt x="531020" y="85421"/>
                  </a:cubicBezTo>
                  <a:lnTo>
                    <a:pt x="531020" y="188139"/>
                  </a:lnTo>
                  <a:cubicBezTo>
                    <a:pt x="531020" y="249164"/>
                    <a:pt x="580491" y="298635"/>
                    <a:pt x="641516" y="298635"/>
                  </a:cubicBezTo>
                  <a:lnTo>
                    <a:pt x="793286" y="298635"/>
                  </a:lnTo>
                  <a:cubicBezTo>
                    <a:pt x="854311" y="298635"/>
                    <a:pt x="903782" y="249164"/>
                    <a:pt x="903782" y="188139"/>
                  </a:cubicBezTo>
                  <a:lnTo>
                    <a:pt x="903782" y="85421"/>
                  </a:lnTo>
                  <a:cubicBezTo>
                    <a:pt x="903782" y="61141"/>
                    <a:pt x="884100" y="41459"/>
                    <a:pt x="859820" y="41459"/>
                  </a:cubicBezTo>
                  <a:close/>
                  <a:moveTo>
                    <a:pt x="76793" y="41459"/>
                  </a:moveTo>
                  <a:cubicBezTo>
                    <a:pt x="51478" y="41459"/>
                    <a:pt x="30957" y="61980"/>
                    <a:pt x="30957" y="87295"/>
                  </a:cubicBezTo>
                  <a:lnTo>
                    <a:pt x="30957" y="188139"/>
                  </a:lnTo>
                  <a:cubicBezTo>
                    <a:pt x="30957" y="249164"/>
                    <a:pt x="80428" y="298635"/>
                    <a:pt x="141453" y="298635"/>
                  </a:cubicBezTo>
                  <a:lnTo>
                    <a:pt x="293223" y="298635"/>
                  </a:lnTo>
                  <a:cubicBezTo>
                    <a:pt x="354248" y="298635"/>
                    <a:pt x="403719" y="249164"/>
                    <a:pt x="403719" y="188139"/>
                  </a:cubicBezTo>
                  <a:lnTo>
                    <a:pt x="403719" y="87295"/>
                  </a:lnTo>
                  <a:cubicBezTo>
                    <a:pt x="403719" y="61980"/>
                    <a:pt x="383198" y="41459"/>
                    <a:pt x="357883" y="41459"/>
                  </a:cubicBezTo>
                  <a:close/>
                  <a:moveTo>
                    <a:pt x="465586" y="16"/>
                  </a:moveTo>
                  <a:cubicBezTo>
                    <a:pt x="482849" y="-330"/>
                    <a:pt x="498760" y="4878"/>
                    <a:pt x="510674" y="13682"/>
                  </a:cubicBezTo>
                  <a:lnTo>
                    <a:pt x="516368" y="23194"/>
                  </a:lnTo>
                  <a:lnTo>
                    <a:pt x="516418" y="23072"/>
                  </a:lnTo>
                  <a:cubicBezTo>
                    <a:pt x="526523" y="12967"/>
                    <a:pt x="540483" y="6717"/>
                    <a:pt x="555902" y="6717"/>
                  </a:cubicBezTo>
                  <a:lnTo>
                    <a:pt x="878900" y="6717"/>
                  </a:lnTo>
                  <a:cubicBezTo>
                    <a:pt x="909739" y="6717"/>
                    <a:pt x="934739" y="31717"/>
                    <a:pt x="934739" y="62556"/>
                  </a:cubicBezTo>
                  <a:lnTo>
                    <a:pt x="934739" y="193027"/>
                  </a:lnTo>
                  <a:cubicBezTo>
                    <a:pt x="934739" y="270540"/>
                    <a:pt x="871903" y="333376"/>
                    <a:pt x="794390" y="333376"/>
                  </a:cubicBezTo>
                  <a:lnTo>
                    <a:pt x="640412" y="333376"/>
                  </a:lnTo>
                  <a:cubicBezTo>
                    <a:pt x="562899" y="333376"/>
                    <a:pt x="500063" y="270540"/>
                    <a:pt x="500063" y="193027"/>
                  </a:cubicBezTo>
                  <a:lnTo>
                    <a:pt x="500063" y="62556"/>
                  </a:lnTo>
                  <a:lnTo>
                    <a:pt x="507499" y="44604"/>
                  </a:lnTo>
                  <a:lnTo>
                    <a:pt x="496790" y="28826"/>
                  </a:lnTo>
                  <a:cubicBezTo>
                    <a:pt x="488687" y="23499"/>
                    <a:pt x="477901" y="20347"/>
                    <a:pt x="466203" y="20534"/>
                  </a:cubicBezTo>
                  <a:cubicBezTo>
                    <a:pt x="454176" y="20727"/>
                    <a:pt x="443356" y="24409"/>
                    <a:pt x="435544" y="30238"/>
                  </a:cubicBezTo>
                  <a:lnTo>
                    <a:pt x="426791" y="45902"/>
                  </a:lnTo>
                  <a:lnTo>
                    <a:pt x="434676" y="64937"/>
                  </a:lnTo>
                  <a:lnTo>
                    <a:pt x="434676" y="193027"/>
                  </a:lnTo>
                  <a:cubicBezTo>
                    <a:pt x="434676" y="270540"/>
                    <a:pt x="371840" y="333376"/>
                    <a:pt x="294327" y="333376"/>
                  </a:cubicBezTo>
                  <a:lnTo>
                    <a:pt x="140349" y="333376"/>
                  </a:lnTo>
                  <a:cubicBezTo>
                    <a:pt x="62836" y="333376"/>
                    <a:pt x="0" y="270540"/>
                    <a:pt x="0" y="193027"/>
                  </a:cubicBezTo>
                  <a:lnTo>
                    <a:pt x="0" y="64937"/>
                  </a:lnTo>
                  <a:cubicBezTo>
                    <a:pt x="0" y="32783"/>
                    <a:pt x="26066" y="6717"/>
                    <a:pt x="58220" y="6717"/>
                  </a:cubicBezTo>
                  <a:lnTo>
                    <a:pt x="376456" y="6717"/>
                  </a:lnTo>
                  <a:cubicBezTo>
                    <a:pt x="384494" y="6717"/>
                    <a:pt x="392152" y="8346"/>
                    <a:pt x="399118" y="11292"/>
                  </a:cubicBezTo>
                  <a:lnTo>
                    <a:pt x="417083" y="23405"/>
                  </a:lnTo>
                  <a:lnTo>
                    <a:pt x="420813" y="15932"/>
                  </a:lnTo>
                  <a:cubicBezTo>
                    <a:pt x="432217" y="6402"/>
                    <a:pt x="448013" y="367"/>
                    <a:pt x="465586" y="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6" name="台形 731">
              <a:extLst>
                <a:ext uri="{FF2B5EF4-FFF2-40B4-BE49-F238E27FC236}">
                  <a16:creationId xmlns:a16="http://schemas.microsoft.com/office/drawing/2014/main" id="{ED13E769-27C2-4E41-BD7B-3CB21BD56DFD}"/>
                </a:ext>
              </a:extLst>
            </p:cNvPr>
            <p:cNvSpPr/>
            <p:nvPr/>
          </p:nvSpPr>
          <p:spPr>
            <a:xfrm rot="10800000" flipV="1">
              <a:off x="7773780" y="2393207"/>
              <a:ext cx="285796" cy="1111993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98992"/>
                <a:gd name="connsiteY0" fmla="*/ 551112 h 685660"/>
                <a:gd name="connsiteX1" fmla="*/ 50098 w 198992"/>
                <a:gd name="connsiteY1" fmla="*/ 0 h 685660"/>
                <a:gd name="connsiteX2" fmla="*/ 134683 w 198992"/>
                <a:gd name="connsiteY2" fmla="*/ 0 h 685660"/>
                <a:gd name="connsiteX3" fmla="*/ 198992 w 198992"/>
                <a:gd name="connsiteY3" fmla="*/ 612341 h 685660"/>
                <a:gd name="connsiteX4" fmla="*/ 89962 w 198992"/>
                <a:gd name="connsiteY4" fmla="*/ 685660 h 685660"/>
                <a:gd name="connsiteX5" fmla="*/ 0 w 198992"/>
                <a:gd name="connsiteY5" fmla="*/ 551112 h 685660"/>
                <a:gd name="connsiteX0" fmla="*/ 0 w 216756"/>
                <a:gd name="connsiteY0" fmla="*/ 618037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8037 h 685660"/>
                <a:gd name="connsiteX0" fmla="*/ 0 w 216756"/>
                <a:gd name="connsiteY0" fmla="*/ 613765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3765 h 685660"/>
                <a:gd name="connsiteX0" fmla="*/ 0 w 214980"/>
                <a:gd name="connsiteY0" fmla="*/ 592406 h 685660"/>
                <a:gd name="connsiteX1" fmla="*/ 66086 w 214980"/>
                <a:gd name="connsiteY1" fmla="*/ 0 h 685660"/>
                <a:gd name="connsiteX2" fmla="*/ 150671 w 214980"/>
                <a:gd name="connsiteY2" fmla="*/ 0 h 685660"/>
                <a:gd name="connsiteX3" fmla="*/ 214980 w 214980"/>
                <a:gd name="connsiteY3" fmla="*/ 612341 h 685660"/>
                <a:gd name="connsiteX4" fmla="*/ 105950 w 214980"/>
                <a:gd name="connsiteY4" fmla="*/ 685660 h 685660"/>
                <a:gd name="connsiteX5" fmla="*/ 0 w 214980"/>
                <a:gd name="connsiteY5" fmla="*/ 592406 h 685660"/>
                <a:gd name="connsiteX0" fmla="*/ 0 w 213204"/>
                <a:gd name="connsiteY0" fmla="*/ 592406 h 685660"/>
                <a:gd name="connsiteX1" fmla="*/ 66086 w 213204"/>
                <a:gd name="connsiteY1" fmla="*/ 0 h 685660"/>
                <a:gd name="connsiteX2" fmla="*/ 150671 w 213204"/>
                <a:gd name="connsiteY2" fmla="*/ 0 h 685660"/>
                <a:gd name="connsiteX3" fmla="*/ 213204 w 213204"/>
                <a:gd name="connsiteY3" fmla="*/ 585286 h 685660"/>
                <a:gd name="connsiteX4" fmla="*/ 105950 w 213204"/>
                <a:gd name="connsiteY4" fmla="*/ 685660 h 685660"/>
                <a:gd name="connsiteX5" fmla="*/ 0 w 213204"/>
                <a:gd name="connsiteY5" fmla="*/ 592406 h 68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204" h="685660">
                  <a:moveTo>
                    <a:pt x="0" y="592406"/>
                  </a:moveTo>
                  <a:lnTo>
                    <a:pt x="66086" y="0"/>
                  </a:lnTo>
                  <a:lnTo>
                    <a:pt x="150671" y="0"/>
                  </a:lnTo>
                  <a:lnTo>
                    <a:pt x="213204" y="585286"/>
                  </a:lnTo>
                  <a:lnTo>
                    <a:pt x="105950" y="685660"/>
                  </a:lnTo>
                  <a:lnTo>
                    <a:pt x="0" y="592406"/>
                  </a:lnTo>
                  <a:close/>
                </a:path>
              </a:pathLst>
            </a:custGeom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chemeClr val="accent5">
                  <a:lumMod val="7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7" name="台形 346">
              <a:extLst>
                <a:ext uri="{FF2B5EF4-FFF2-40B4-BE49-F238E27FC236}">
                  <a16:creationId xmlns:a16="http://schemas.microsoft.com/office/drawing/2014/main" id="{70B2822F-5DC9-4237-A563-F810553215DE}"/>
                </a:ext>
              </a:extLst>
            </p:cNvPr>
            <p:cNvSpPr/>
            <p:nvPr/>
          </p:nvSpPr>
          <p:spPr>
            <a:xfrm rot="10800000">
              <a:off x="7793019" y="2260296"/>
              <a:ext cx="247318" cy="202452"/>
            </a:xfrm>
            <a:prstGeom prst="trapezoid">
              <a:avLst>
                <a:gd name="adj" fmla="val 27112"/>
              </a:avLst>
            </a:prstGeom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chemeClr val="accent5">
                  <a:lumMod val="7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3" name="平行四辺形 160">
              <a:extLst>
                <a:ext uri="{FF2B5EF4-FFF2-40B4-BE49-F238E27FC236}">
                  <a16:creationId xmlns:a16="http://schemas.microsoft.com/office/drawing/2014/main" id="{4431D77D-59F6-49C7-8F46-427007392515}"/>
                </a:ext>
              </a:extLst>
            </p:cNvPr>
            <p:cNvSpPr/>
            <p:nvPr/>
          </p:nvSpPr>
          <p:spPr>
            <a:xfrm>
              <a:off x="7578955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平行四辺形 160">
              <a:extLst>
                <a:ext uri="{FF2B5EF4-FFF2-40B4-BE49-F238E27FC236}">
                  <a16:creationId xmlns:a16="http://schemas.microsoft.com/office/drawing/2014/main" id="{2347573C-AE85-4D26-B696-5542FC68D19F}"/>
                </a:ext>
              </a:extLst>
            </p:cNvPr>
            <p:cNvSpPr/>
            <p:nvPr/>
          </p:nvSpPr>
          <p:spPr>
            <a:xfrm flipH="1">
              <a:off x="7912556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7" name="平行四辺形 160">
              <a:extLst>
                <a:ext uri="{FF2B5EF4-FFF2-40B4-BE49-F238E27FC236}">
                  <a16:creationId xmlns:a16="http://schemas.microsoft.com/office/drawing/2014/main" id="{92869100-2430-4A24-A724-D8155A78E6ED}"/>
                </a:ext>
              </a:extLst>
            </p:cNvPr>
            <p:cNvSpPr/>
            <p:nvPr/>
          </p:nvSpPr>
          <p:spPr>
            <a:xfrm>
              <a:off x="7578955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8" name="平行四辺形 160">
              <a:extLst>
                <a:ext uri="{FF2B5EF4-FFF2-40B4-BE49-F238E27FC236}">
                  <a16:creationId xmlns:a16="http://schemas.microsoft.com/office/drawing/2014/main" id="{8F10C6BE-77D6-4051-9459-93E04C0C1927}"/>
                </a:ext>
              </a:extLst>
            </p:cNvPr>
            <p:cNvSpPr/>
            <p:nvPr/>
          </p:nvSpPr>
          <p:spPr>
            <a:xfrm flipH="1">
              <a:off x="7912557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1C8E6FDF-D636-4C46-AD36-650EA85A709B}"/>
                </a:ext>
              </a:extLst>
            </p:cNvPr>
            <p:cNvSpPr/>
            <p:nvPr/>
          </p:nvSpPr>
          <p:spPr>
            <a:xfrm>
              <a:off x="8102656" y="2640275"/>
              <a:ext cx="314128" cy="33226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1B28FFF2-DF3E-4DDC-B162-CBC0340F10BB}"/>
              </a:ext>
            </a:extLst>
          </p:cNvPr>
          <p:cNvGrpSpPr/>
          <p:nvPr/>
        </p:nvGrpSpPr>
        <p:grpSpPr>
          <a:xfrm>
            <a:off x="4217195" y="950745"/>
            <a:ext cx="1594923" cy="2584446"/>
            <a:chOff x="4217195" y="950745"/>
            <a:chExt cx="1594923" cy="2584446"/>
          </a:xfrm>
        </p:grpSpPr>
        <p:sp>
          <p:nvSpPr>
            <p:cNvPr id="383" name="正方形/長方形 382">
              <a:extLst>
                <a:ext uri="{FF2B5EF4-FFF2-40B4-BE49-F238E27FC236}">
                  <a16:creationId xmlns:a16="http://schemas.microsoft.com/office/drawing/2014/main" id="{F9F61160-D18E-4528-881B-085DC2973AA3}"/>
                </a:ext>
              </a:extLst>
            </p:cNvPr>
            <p:cNvSpPr/>
            <p:nvPr/>
          </p:nvSpPr>
          <p:spPr>
            <a:xfrm>
              <a:off x="5548090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台形 381">
              <a:extLst>
                <a:ext uri="{FF2B5EF4-FFF2-40B4-BE49-F238E27FC236}">
                  <a16:creationId xmlns:a16="http://schemas.microsoft.com/office/drawing/2014/main" id="{6E0DCEDA-2599-4495-9680-B483FAE0A45C}"/>
                </a:ext>
              </a:extLst>
            </p:cNvPr>
            <p:cNvSpPr/>
            <p:nvPr/>
          </p:nvSpPr>
          <p:spPr>
            <a:xfrm>
              <a:off x="5222132" y="2460488"/>
              <a:ext cx="589986" cy="877526"/>
            </a:xfrm>
            <a:prstGeom prst="trapezoid">
              <a:avLst>
                <a:gd name="adj" fmla="val 40088"/>
              </a:avLst>
            </a:prstGeom>
            <a:pattFill prst="dash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正方形/長方形 379">
              <a:extLst>
                <a:ext uri="{FF2B5EF4-FFF2-40B4-BE49-F238E27FC236}">
                  <a16:creationId xmlns:a16="http://schemas.microsoft.com/office/drawing/2014/main" id="{6FD9E694-C2CB-4184-9084-CBA036659246}"/>
                </a:ext>
              </a:extLst>
            </p:cNvPr>
            <p:cNvSpPr/>
            <p:nvPr/>
          </p:nvSpPr>
          <p:spPr>
            <a:xfrm>
              <a:off x="4336034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1" name="台形 380">
              <a:extLst>
                <a:ext uri="{FF2B5EF4-FFF2-40B4-BE49-F238E27FC236}">
                  <a16:creationId xmlns:a16="http://schemas.microsoft.com/office/drawing/2014/main" id="{4D86E1A2-B069-4562-BB27-10AAE97D5BEF}"/>
                </a:ext>
              </a:extLst>
            </p:cNvPr>
            <p:cNvSpPr/>
            <p:nvPr/>
          </p:nvSpPr>
          <p:spPr>
            <a:xfrm>
              <a:off x="4217195" y="2460488"/>
              <a:ext cx="589986" cy="877526"/>
            </a:xfrm>
            <a:prstGeom prst="trapezoid">
              <a:avLst>
                <a:gd name="adj" fmla="val 40088"/>
              </a:avLst>
            </a:prstGeom>
            <a:pattFill prst="dash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E7D904C8-5562-4786-B0CD-29D78A6A1CCC}"/>
                </a:ext>
              </a:extLst>
            </p:cNvPr>
            <p:cNvSpPr/>
            <p:nvPr/>
          </p:nvSpPr>
          <p:spPr>
            <a:xfrm>
              <a:off x="4532308" y="2045853"/>
              <a:ext cx="973143" cy="699814"/>
            </a:xfrm>
            <a:custGeom>
              <a:avLst/>
              <a:gdLst>
                <a:gd name="connsiteX0" fmla="*/ 382216 w 973143"/>
                <a:gd name="connsiteY0" fmla="*/ 0 h 699814"/>
                <a:gd name="connsiteX1" fmla="*/ 588541 w 973143"/>
                <a:gd name="connsiteY1" fmla="*/ 0 h 699814"/>
                <a:gd name="connsiteX2" fmla="*/ 622115 w 973143"/>
                <a:gd name="connsiteY2" fmla="*/ 205029 h 699814"/>
                <a:gd name="connsiteX3" fmla="*/ 725750 w 973143"/>
                <a:gd name="connsiteY3" fmla="*/ 205029 h 699814"/>
                <a:gd name="connsiteX4" fmla="*/ 973143 w 973143"/>
                <a:gd name="connsiteY4" fmla="*/ 452422 h 699814"/>
                <a:gd name="connsiteX5" fmla="*/ 973142 w 973143"/>
                <a:gd name="connsiteY5" fmla="*/ 699814 h 699814"/>
                <a:gd name="connsiteX6" fmla="*/ 0 w 973143"/>
                <a:gd name="connsiteY6" fmla="*/ 699814 h 699814"/>
                <a:gd name="connsiteX7" fmla="*/ 0 w 973143"/>
                <a:gd name="connsiteY7" fmla="*/ 452422 h 699814"/>
                <a:gd name="connsiteX8" fmla="*/ 247393 w 973143"/>
                <a:gd name="connsiteY8" fmla="*/ 205029 h 699814"/>
                <a:gd name="connsiteX9" fmla="*/ 348642 w 973143"/>
                <a:gd name="connsiteY9" fmla="*/ 205029 h 69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3143" h="699814">
                  <a:moveTo>
                    <a:pt x="382216" y="0"/>
                  </a:moveTo>
                  <a:lnTo>
                    <a:pt x="588541" y="0"/>
                  </a:lnTo>
                  <a:lnTo>
                    <a:pt x="622115" y="205029"/>
                  </a:lnTo>
                  <a:lnTo>
                    <a:pt x="725750" y="205029"/>
                  </a:lnTo>
                  <a:cubicBezTo>
                    <a:pt x="862381" y="205029"/>
                    <a:pt x="973143" y="315791"/>
                    <a:pt x="973143" y="452422"/>
                  </a:cubicBezTo>
                  <a:cubicBezTo>
                    <a:pt x="973143" y="534886"/>
                    <a:pt x="973142" y="617350"/>
                    <a:pt x="973142" y="699814"/>
                  </a:cubicBezTo>
                  <a:lnTo>
                    <a:pt x="0" y="699814"/>
                  </a:lnTo>
                  <a:lnTo>
                    <a:pt x="0" y="452422"/>
                  </a:lnTo>
                  <a:cubicBezTo>
                    <a:pt x="0" y="315791"/>
                    <a:pt x="110762" y="205029"/>
                    <a:pt x="247393" y="205029"/>
                  </a:cubicBezTo>
                  <a:lnTo>
                    <a:pt x="348642" y="20502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CDB6C823-55F6-4005-B43E-FFC5D50E66F6}"/>
                </a:ext>
              </a:extLst>
            </p:cNvPr>
            <p:cNvSpPr/>
            <p:nvPr/>
          </p:nvSpPr>
          <p:spPr>
            <a:xfrm>
              <a:off x="4455237" y="2248261"/>
              <a:ext cx="1127284" cy="1286930"/>
            </a:xfrm>
            <a:custGeom>
              <a:avLst/>
              <a:gdLst>
                <a:gd name="connsiteX0" fmla="*/ 250078 w 1127284"/>
                <a:gd name="connsiteY0" fmla="*/ 0 h 1286930"/>
                <a:gd name="connsiteX1" fmla="*/ 252506 w 1127284"/>
                <a:gd name="connsiteY1" fmla="*/ 7821 h 1286930"/>
                <a:gd name="connsiteX2" fmla="*/ 485361 w 1127284"/>
                <a:gd name="connsiteY2" fmla="*/ 162168 h 1286930"/>
                <a:gd name="connsiteX3" fmla="*/ 641923 w 1127284"/>
                <a:gd name="connsiteY3" fmla="*/ 162169 h 1286930"/>
                <a:gd name="connsiteX4" fmla="*/ 874779 w 1127284"/>
                <a:gd name="connsiteY4" fmla="*/ 7822 h 1286930"/>
                <a:gd name="connsiteX5" fmla="*/ 877207 w 1127284"/>
                <a:gd name="connsiteY5" fmla="*/ 0 h 1286930"/>
                <a:gd name="connsiteX6" fmla="*/ 971540 w 1127284"/>
                <a:gd name="connsiteY6" fmla="*/ 19045 h 1286930"/>
                <a:gd name="connsiteX7" fmla="*/ 1127284 w 1127284"/>
                <a:gd name="connsiteY7" fmla="*/ 254008 h 1286930"/>
                <a:gd name="connsiteX8" fmla="*/ 1127284 w 1127284"/>
                <a:gd name="connsiteY8" fmla="*/ 1286930 h 1286930"/>
                <a:gd name="connsiteX9" fmla="*/ 0 w 1127284"/>
                <a:gd name="connsiteY9" fmla="*/ 1286930 h 1286930"/>
                <a:gd name="connsiteX10" fmla="*/ 0 w 1127284"/>
                <a:gd name="connsiteY10" fmla="*/ 254008 h 1286930"/>
                <a:gd name="connsiteX11" fmla="*/ 155745 w 1127284"/>
                <a:gd name="connsiteY11" fmla="*/ 19045 h 128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7284" h="1286930">
                  <a:moveTo>
                    <a:pt x="250078" y="0"/>
                  </a:moveTo>
                  <a:lnTo>
                    <a:pt x="252506" y="7821"/>
                  </a:lnTo>
                  <a:cubicBezTo>
                    <a:pt x="290870" y="98525"/>
                    <a:pt x="380683" y="162168"/>
                    <a:pt x="485361" y="162168"/>
                  </a:cubicBezTo>
                  <a:lnTo>
                    <a:pt x="641923" y="162169"/>
                  </a:lnTo>
                  <a:cubicBezTo>
                    <a:pt x="746602" y="162169"/>
                    <a:pt x="836415" y="98526"/>
                    <a:pt x="874779" y="7822"/>
                  </a:cubicBezTo>
                  <a:lnTo>
                    <a:pt x="877207" y="0"/>
                  </a:lnTo>
                  <a:lnTo>
                    <a:pt x="971540" y="19045"/>
                  </a:lnTo>
                  <a:cubicBezTo>
                    <a:pt x="1063064" y="57756"/>
                    <a:pt x="1127284" y="148383"/>
                    <a:pt x="1127284" y="254008"/>
                  </a:cubicBezTo>
                  <a:lnTo>
                    <a:pt x="1127284" y="1286930"/>
                  </a:lnTo>
                  <a:lnTo>
                    <a:pt x="0" y="1286930"/>
                  </a:lnTo>
                  <a:lnTo>
                    <a:pt x="0" y="254008"/>
                  </a:lnTo>
                  <a:cubicBezTo>
                    <a:pt x="0" y="148383"/>
                    <a:pt x="64220" y="57756"/>
                    <a:pt x="155745" y="19045"/>
                  </a:cubicBezTo>
                  <a:close/>
                </a:path>
              </a:pathLst>
            </a:custGeom>
            <a:pattFill prst="dash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304FE74-7D01-422A-B8D3-62E6EF14F65D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76" name="円/楕円 568">
                <a:extLst>
                  <a:ext uri="{FF2B5EF4-FFF2-40B4-BE49-F238E27FC236}">
                    <a16:creationId xmlns:a16="http://schemas.microsoft.com/office/drawing/2014/main" id="{423EE4BD-76CB-4FFA-9BFD-5353FF02CD0E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66796C5B-6436-4115-B267-C5A66EEB0797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8" name="円/楕円 591">
                  <a:extLst>
                    <a:ext uri="{FF2B5EF4-FFF2-40B4-BE49-F238E27FC236}">
                      <a16:creationId xmlns:a16="http://schemas.microsoft.com/office/drawing/2014/main" id="{2A62A521-C454-4702-9C61-074316E81C1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592">
                  <a:extLst>
                    <a:ext uri="{FF2B5EF4-FFF2-40B4-BE49-F238E27FC236}">
                      <a16:creationId xmlns:a16="http://schemas.microsoft.com/office/drawing/2014/main" id="{E4DB440F-7E9A-49EC-82AA-4C5DC70ADBC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7B6C319A-D564-4289-95C7-E2039D95E1C2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6" name="円/楕円 589">
                  <a:extLst>
                    <a:ext uri="{FF2B5EF4-FFF2-40B4-BE49-F238E27FC236}">
                      <a16:creationId xmlns:a16="http://schemas.microsoft.com/office/drawing/2014/main" id="{EE18A31A-20A6-4842-9241-CD066ADC53B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円/楕円 590">
                  <a:extLst>
                    <a:ext uri="{FF2B5EF4-FFF2-40B4-BE49-F238E27FC236}">
                      <a16:creationId xmlns:a16="http://schemas.microsoft.com/office/drawing/2014/main" id="{9D02EC3C-5FDA-499C-B9F3-2A893C92A7E1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" name="円/楕円 588">
                <a:extLst>
                  <a:ext uri="{FF2B5EF4-FFF2-40B4-BE49-F238E27FC236}">
                    <a16:creationId xmlns:a16="http://schemas.microsoft.com/office/drawing/2014/main" id="{81D7E2AD-45FE-468A-8304-F1EFE92274B9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2BFE8B56-2BFB-4B91-8D18-BF2A8967C5E6}"/>
                  </a:ext>
                </a:extLst>
              </p:cNvPr>
              <p:cNvSpPr/>
              <p:nvPr/>
            </p:nvSpPr>
            <p:spPr>
              <a:xfrm rot="54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47C10BF4-9E5B-4309-AF38-9B33603F290D}"/>
                  </a:ext>
                </a:extLst>
              </p:cNvPr>
              <p:cNvSpPr/>
              <p:nvPr/>
            </p:nvSpPr>
            <p:spPr>
              <a:xfrm rot="54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5F013C8-F5A0-4926-A791-6435133E2D08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円/楕円 638">
                <a:extLst>
                  <a:ext uri="{FF2B5EF4-FFF2-40B4-BE49-F238E27FC236}">
                    <a16:creationId xmlns:a16="http://schemas.microsoft.com/office/drawing/2014/main" id="{99E53CA2-D3B0-40A9-B65B-45365C512681}"/>
                  </a:ext>
                </a:extLst>
              </p:cNvPr>
              <p:cNvSpPr/>
              <p:nvPr/>
            </p:nvSpPr>
            <p:spPr>
              <a:xfrm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27">
                <a:extLst>
                  <a:ext uri="{FF2B5EF4-FFF2-40B4-BE49-F238E27FC236}">
                    <a16:creationId xmlns:a16="http://schemas.microsoft.com/office/drawing/2014/main" id="{C3D82645-935C-4905-8721-38996B171670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27">
                <a:extLst>
                  <a:ext uri="{FF2B5EF4-FFF2-40B4-BE49-F238E27FC236}">
                    <a16:creationId xmlns:a16="http://schemas.microsoft.com/office/drawing/2014/main" id="{0B732388-C02F-49B5-BF59-C5539D880084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6EFB8E8F-F171-4797-A144-0905232C69C4}"/>
                  </a:ext>
                </a:extLst>
              </p:cNvPr>
              <p:cNvGrpSpPr/>
              <p:nvPr/>
            </p:nvGrpSpPr>
            <p:grpSpPr>
              <a:xfrm>
                <a:off x="2110602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7821E57D-8274-4AC8-880E-965DD939B285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B10E1214-8DDE-4436-BE12-C32C93D9C136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D19374C6-CC25-4A61-B7A6-4426D73BE39C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144DEF5E-39FB-44B1-BB8C-F8549A844EA9}"/>
                    </a:ext>
                  </a:extLst>
                </p:cNvPr>
                <p:cNvSpPr/>
                <p:nvPr/>
              </p:nvSpPr>
              <p:spPr>
                <a:xfrm>
                  <a:off x="6937210" y="1177268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8F568B0B-BB43-4A5C-8933-452A5A3D0E37}"/>
                  </a:ext>
                </a:extLst>
              </p:cNvPr>
              <p:cNvGrpSpPr/>
              <p:nvPr/>
            </p:nvGrpSpPr>
            <p:grpSpPr>
              <a:xfrm>
                <a:off x="2703533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35FCF77E-EED8-40C8-8E5F-924264627139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3981B88A-D784-466B-95C8-357375C773AC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D898AC9B-0AFE-4526-BC07-24AFB31D05E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D6BB47E3-2C5E-4050-B4E8-1D87DADF812F}"/>
                    </a:ext>
                  </a:extLst>
                </p:cNvPr>
                <p:cNvSpPr/>
                <p:nvPr/>
              </p:nvSpPr>
              <p:spPr>
                <a:xfrm>
                  <a:off x="6937210" y="1177268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28D58DA-70C7-41A3-A91F-B819AC22D1FF}"/>
                </a:ext>
              </a:extLst>
            </p:cNvPr>
            <p:cNvGrpSpPr/>
            <p:nvPr/>
          </p:nvGrpSpPr>
          <p:grpSpPr>
            <a:xfrm>
              <a:off x="4491037" y="1457382"/>
              <a:ext cx="1081088" cy="726224"/>
              <a:chOff x="7463927" y="1789359"/>
              <a:chExt cx="946143" cy="682796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873DA943-E69B-45F9-90F4-CA4D0375F061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DC6554AA-76F3-4070-ADB9-D2338098A47F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835B80AC-74CA-43AC-A8B0-AB18B76FF201}"/>
                </a:ext>
              </a:extLst>
            </p:cNvPr>
            <p:cNvSpPr/>
            <p:nvPr/>
          </p:nvSpPr>
          <p:spPr>
            <a:xfrm>
              <a:off x="4699455" y="2240261"/>
              <a:ext cx="641690" cy="186234"/>
            </a:xfrm>
            <a:custGeom>
              <a:avLst/>
              <a:gdLst>
                <a:gd name="connsiteX0" fmla="*/ 23641 w 628589"/>
                <a:gd name="connsiteY0" fmla="*/ 0 h 175769"/>
                <a:gd name="connsiteX1" fmla="*/ 25880 w 628589"/>
                <a:gd name="connsiteY1" fmla="*/ 7069 h 175769"/>
                <a:gd name="connsiteX2" fmla="*/ 240668 w 628589"/>
                <a:gd name="connsiteY2" fmla="*/ 146573 h 175769"/>
                <a:gd name="connsiteX3" fmla="*/ 385082 w 628589"/>
                <a:gd name="connsiteY3" fmla="*/ 146574 h 175769"/>
                <a:gd name="connsiteX4" fmla="*/ 599871 w 628589"/>
                <a:gd name="connsiteY4" fmla="*/ 7070 h 175769"/>
                <a:gd name="connsiteX5" fmla="*/ 602111 w 628589"/>
                <a:gd name="connsiteY5" fmla="*/ 0 h 175769"/>
                <a:gd name="connsiteX6" fmla="*/ 628589 w 628589"/>
                <a:gd name="connsiteY6" fmla="*/ 5238 h 175769"/>
                <a:gd name="connsiteX7" fmla="*/ 624012 w 628589"/>
                <a:gd name="connsiteY7" fmla="*/ 21422 h 175769"/>
                <a:gd name="connsiteX8" fmla="*/ 391156 w 628589"/>
                <a:gd name="connsiteY8" fmla="*/ 175769 h 175769"/>
                <a:gd name="connsiteX9" fmla="*/ 234594 w 628589"/>
                <a:gd name="connsiteY9" fmla="*/ 175768 h 175769"/>
                <a:gd name="connsiteX10" fmla="*/ 1739 w 628589"/>
                <a:gd name="connsiteY10" fmla="*/ 21421 h 175769"/>
                <a:gd name="connsiteX11" fmla="*/ 760 w 628589"/>
                <a:gd name="connsiteY11" fmla="*/ 13141 h 175769"/>
                <a:gd name="connsiteX12" fmla="*/ 0 w 628589"/>
                <a:gd name="connsiteY12" fmla="*/ 4677 h 17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8589" h="175769">
                  <a:moveTo>
                    <a:pt x="23641" y="0"/>
                  </a:moveTo>
                  <a:lnTo>
                    <a:pt x="25880" y="7069"/>
                  </a:lnTo>
                  <a:cubicBezTo>
                    <a:pt x="61268" y="89050"/>
                    <a:pt x="144112" y="146573"/>
                    <a:pt x="240668" y="146573"/>
                  </a:cubicBezTo>
                  <a:lnTo>
                    <a:pt x="385082" y="146574"/>
                  </a:lnTo>
                  <a:cubicBezTo>
                    <a:pt x="481639" y="146574"/>
                    <a:pt x="564484" y="89051"/>
                    <a:pt x="599871" y="7070"/>
                  </a:cubicBezTo>
                  <a:lnTo>
                    <a:pt x="602111" y="0"/>
                  </a:lnTo>
                  <a:lnTo>
                    <a:pt x="628589" y="5238"/>
                  </a:lnTo>
                  <a:lnTo>
                    <a:pt x="624012" y="21422"/>
                  </a:lnTo>
                  <a:cubicBezTo>
                    <a:pt x="585648" y="112126"/>
                    <a:pt x="495835" y="175769"/>
                    <a:pt x="391156" y="175769"/>
                  </a:cubicBezTo>
                  <a:lnTo>
                    <a:pt x="234594" y="175768"/>
                  </a:lnTo>
                  <a:cubicBezTo>
                    <a:pt x="129916" y="175768"/>
                    <a:pt x="40103" y="112125"/>
                    <a:pt x="1739" y="21421"/>
                  </a:cubicBezTo>
                  <a:cubicBezTo>
                    <a:pt x="1537" y="20769"/>
                    <a:pt x="1186" y="17587"/>
                    <a:pt x="760" y="13141"/>
                  </a:cubicBezTo>
                  <a:lnTo>
                    <a:pt x="0" y="467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4A2B029-0040-4409-89C0-6EC86DADE2E7}"/>
              </a:ext>
            </a:extLst>
          </p:cNvPr>
          <p:cNvGrpSpPr/>
          <p:nvPr/>
        </p:nvGrpSpPr>
        <p:grpSpPr>
          <a:xfrm>
            <a:off x="4105299" y="3659640"/>
            <a:ext cx="1719214" cy="2777674"/>
            <a:chOff x="4105299" y="3659640"/>
            <a:chExt cx="1719214" cy="2777674"/>
          </a:xfrm>
        </p:grpSpPr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93AA1BDB-0B03-4853-85BA-A36A63636612}"/>
                </a:ext>
              </a:extLst>
            </p:cNvPr>
            <p:cNvSpPr/>
            <p:nvPr/>
          </p:nvSpPr>
          <p:spPr>
            <a:xfrm>
              <a:off x="4664472" y="4880686"/>
              <a:ext cx="600869" cy="502848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A301203F-CAC6-411A-8B70-AF84998B5D9F}"/>
                </a:ext>
              </a:extLst>
            </p:cNvPr>
            <p:cNvSpPr/>
            <p:nvPr/>
          </p:nvSpPr>
          <p:spPr>
            <a:xfrm>
              <a:off x="4689380" y="5285580"/>
              <a:ext cx="551709" cy="1151734"/>
            </a:xfrm>
            <a:custGeom>
              <a:avLst/>
              <a:gdLst>
                <a:gd name="connsiteX0" fmla="*/ 107977 w 551709"/>
                <a:gd name="connsiteY0" fmla="*/ 0 h 1151734"/>
                <a:gd name="connsiteX1" fmla="*/ 109194 w 551709"/>
                <a:gd name="connsiteY1" fmla="*/ 6030 h 1151734"/>
                <a:gd name="connsiteX2" fmla="*/ 245251 w 551709"/>
                <a:gd name="connsiteY2" fmla="*/ 96214 h 1151734"/>
                <a:gd name="connsiteX3" fmla="*/ 306459 w 551709"/>
                <a:gd name="connsiteY3" fmla="*/ 96215 h 1151734"/>
                <a:gd name="connsiteX4" fmla="*/ 442516 w 551709"/>
                <a:gd name="connsiteY4" fmla="*/ 6031 h 1151734"/>
                <a:gd name="connsiteX5" fmla="*/ 443734 w 551709"/>
                <a:gd name="connsiteY5" fmla="*/ 0 h 1151734"/>
                <a:gd name="connsiteX6" fmla="*/ 494787 w 551709"/>
                <a:gd name="connsiteY6" fmla="*/ 34422 h 1151734"/>
                <a:gd name="connsiteX7" fmla="*/ 551709 w 551709"/>
                <a:gd name="connsiteY7" fmla="*/ 171844 h 1151734"/>
                <a:gd name="connsiteX8" fmla="*/ 551709 w 551709"/>
                <a:gd name="connsiteY8" fmla="*/ 1151734 h 1151734"/>
                <a:gd name="connsiteX9" fmla="*/ 0 w 551709"/>
                <a:gd name="connsiteY9" fmla="*/ 1151734 h 1151734"/>
                <a:gd name="connsiteX10" fmla="*/ 0 w 551709"/>
                <a:gd name="connsiteY10" fmla="*/ 171844 h 1151734"/>
                <a:gd name="connsiteX11" fmla="*/ 56923 w 551709"/>
                <a:gd name="connsiteY11" fmla="*/ 34422 h 115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1709" h="1151734">
                  <a:moveTo>
                    <a:pt x="107977" y="0"/>
                  </a:moveTo>
                  <a:lnTo>
                    <a:pt x="109194" y="6030"/>
                  </a:lnTo>
                  <a:cubicBezTo>
                    <a:pt x="131610" y="59027"/>
                    <a:pt x="184088" y="96214"/>
                    <a:pt x="245251" y="96214"/>
                  </a:cubicBezTo>
                  <a:lnTo>
                    <a:pt x="306459" y="96215"/>
                  </a:lnTo>
                  <a:cubicBezTo>
                    <a:pt x="367623" y="96215"/>
                    <a:pt x="420100" y="59028"/>
                    <a:pt x="442516" y="6031"/>
                  </a:cubicBezTo>
                  <a:lnTo>
                    <a:pt x="443734" y="0"/>
                  </a:lnTo>
                  <a:lnTo>
                    <a:pt x="494787" y="34422"/>
                  </a:lnTo>
                  <a:cubicBezTo>
                    <a:pt x="529957" y="69591"/>
                    <a:pt x="551709" y="118177"/>
                    <a:pt x="551709" y="171844"/>
                  </a:cubicBezTo>
                  <a:lnTo>
                    <a:pt x="551709" y="1151734"/>
                  </a:lnTo>
                  <a:lnTo>
                    <a:pt x="0" y="1151734"/>
                  </a:lnTo>
                  <a:lnTo>
                    <a:pt x="0" y="171844"/>
                  </a:lnTo>
                  <a:cubicBezTo>
                    <a:pt x="0" y="118177"/>
                    <a:pt x="21753" y="69591"/>
                    <a:pt x="56923" y="34422"/>
                  </a:cubicBezTo>
                  <a:close/>
                </a:path>
              </a:pathLst>
            </a:custGeom>
            <a:pattFill prst="ltHorz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6BF9ECDA-7C2A-4DEB-988D-BA9B4B5CD08E}"/>
                </a:ext>
              </a:extLst>
            </p:cNvPr>
            <p:cNvSpPr/>
            <p:nvPr/>
          </p:nvSpPr>
          <p:spPr>
            <a:xfrm>
              <a:off x="4689380" y="5338029"/>
              <a:ext cx="551709" cy="1099285"/>
            </a:xfrm>
            <a:custGeom>
              <a:avLst/>
              <a:gdLst>
                <a:gd name="connsiteX0" fmla="*/ 107977 w 551709"/>
                <a:gd name="connsiteY0" fmla="*/ 0 h 1151734"/>
                <a:gd name="connsiteX1" fmla="*/ 109194 w 551709"/>
                <a:gd name="connsiteY1" fmla="*/ 6030 h 1151734"/>
                <a:gd name="connsiteX2" fmla="*/ 245251 w 551709"/>
                <a:gd name="connsiteY2" fmla="*/ 96214 h 1151734"/>
                <a:gd name="connsiteX3" fmla="*/ 306459 w 551709"/>
                <a:gd name="connsiteY3" fmla="*/ 96215 h 1151734"/>
                <a:gd name="connsiteX4" fmla="*/ 442516 w 551709"/>
                <a:gd name="connsiteY4" fmla="*/ 6031 h 1151734"/>
                <a:gd name="connsiteX5" fmla="*/ 443734 w 551709"/>
                <a:gd name="connsiteY5" fmla="*/ 0 h 1151734"/>
                <a:gd name="connsiteX6" fmla="*/ 494787 w 551709"/>
                <a:gd name="connsiteY6" fmla="*/ 34422 h 1151734"/>
                <a:gd name="connsiteX7" fmla="*/ 551709 w 551709"/>
                <a:gd name="connsiteY7" fmla="*/ 171844 h 1151734"/>
                <a:gd name="connsiteX8" fmla="*/ 551709 w 551709"/>
                <a:gd name="connsiteY8" fmla="*/ 1151734 h 1151734"/>
                <a:gd name="connsiteX9" fmla="*/ 0 w 551709"/>
                <a:gd name="connsiteY9" fmla="*/ 1151734 h 1151734"/>
                <a:gd name="connsiteX10" fmla="*/ 0 w 551709"/>
                <a:gd name="connsiteY10" fmla="*/ 171844 h 1151734"/>
                <a:gd name="connsiteX11" fmla="*/ 56923 w 551709"/>
                <a:gd name="connsiteY11" fmla="*/ 34422 h 115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1709" h="1151734">
                  <a:moveTo>
                    <a:pt x="107977" y="0"/>
                  </a:moveTo>
                  <a:lnTo>
                    <a:pt x="109194" y="6030"/>
                  </a:lnTo>
                  <a:cubicBezTo>
                    <a:pt x="131610" y="59027"/>
                    <a:pt x="184088" y="96214"/>
                    <a:pt x="245251" y="96214"/>
                  </a:cubicBezTo>
                  <a:lnTo>
                    <a:pt x="306459" y="96215"/>
                  </a:lnTo>
                  <a:cubicBezTo>
                    <a:pt x="367623" y="96215"/>
                    <a:pt x="420100" y="59028"/>
                    <a:pt x="442516" y="6031"/>
                  </a:cubicBezTo>
                  <a:lnTo>
                    <a:pt x="443734" y="0"/>
                  </a:lnTo>
                  <a:lnTo>
                    <a:pt x="494787" y="34422"/>
                  </a:lnTo>
                  <a:cubicBezTo>
                    <a:pt x="529957" y="69591"/>
                    <a:pt x="551709" y="118177"/>
                    <a:pt x="551709" y="171844"/>
                  </a:cubicBezTo>
                  <a:lnTo>
                    <a:pt x="551709" y="1151734"/>
                  </a:lnTo>
                  <a:lnTo>
                    <a:pt x="0" y="1151734"/>
                  </a:lnTo>
                  <a:lnTo>
                    <a:pt x="0" y="171844"/>
                  </a:lnTo>
                  <a:cubicBezTo>
                    <a:pt x="0" y="118177"/>
                    <a:pt x="21753" y="69591"/>
                    <a:pt x="56923" y="34422"/>
                  </a:cubicBezTo>
                  <a:close/>
                </a:path>
              </a:pathLst>
            </a:custGeom>
            <a:pattFill prst="ltHorz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0" name="正方形/長方形 459">
              <a:extLst>
                <a:ext uri="{FF2B5EF4-FFF2-40B4-BE49-F238E27FC236}">
                  <a16:creationId xmlns:a16="http://schemas.microsoft.com/office/drawing/2014/main" id="{96AB3916-9525-42AC-B206-4DB6C69AC961}"/>
                </a:ext>
              </a:extLst>
            </p:cNvPr>
            <p:cNvSpPr/>
            <p:nvPr/>
          </p:nvSpPr>
          <p:spPr>
            <a:xfrm>
              <a:off x="4233663" y="6225360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1" name="台形 460">
              <a:extLst>
                <a:ext uri="{FF2B5EF4-FFF2-40B4-BE49-F238E27FC236}">
                  <a16:creationId xmlns:a16="http://schemas.microsoft.com/office/drawing/2014/main" id="{F5048580-BAE4-4C21-96B7-AA8A04C9B299}"/>
                </a:ext>
              </a:extLst>
            </p:cNvPr>
            <p:cNvSpPr/>
            <p:nvPr/>
          </p:nvSpPr>
          <p:spPr>
            <a:xfrm>
              <a:off x="4105299" y="5394188"/>
              <a:ext cx="589986" cy="877526"/>
            </a:xfrm>
            <a:prstGeom prst="trapezoid">
              <a:avLst>
                <a:gd name="adj" fmla="val 40088"/>
              </a:avLst>
            </a:pr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2" name="正方形/長方形 461">
              <a:extLst>
                <a:ext uri="{FF2B5EF4-FFF2-40B4-BE49-F238E27FC236}">
                  <a16:creationId xmlns:a16="http://schemas.microsoft.com/office/drawing/2014/main" id="{45311AC8-752E-4279-AAFE-1B1506B3ED3A}"/>
                </a:ext>
              </a:extLst>
            </p:cNvPr>
            <p:cNvSpPr/>
            <p:nvPr/>
          </p:nvSpPr>
          <p:spPr>
            <a:xfrm flipH="1">
              <a:off x="5548263" y="6225360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3" name="台形 462">
              <a:extLst>
                <a:ext uri="{FF2B5EF4-FFF2-40B4-BE49-F238E27FC236}">
                  <a16:creationId xmlns:a16="http://schemas.microsoft.com/office/drawing/2014/main" id="{5F790FED-7C7F-4D8D-8947-31A27A44BA43}"/>
                </a:ext>
              </a:extLst>
            </p:cNvPr>
            <p:cNvSpPr/>
            <p:nvPr/>
          </p:nvSpPr>
          <p:spPr>
            <a:xfrm flipH="1">
              <a:off x="5234527" y="5394188"/>
              <a:ext cx="589986" cy="877526"/>
            </a:xfrm>
            <a:prstGeom prst="trapezoid">
              <a:avLst>
                <a:gd name="adj" fmla="val 40088"/>
              </a:avLst>
            </a:pr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042F6800-C8A1-4979-8BC2-777375AA3EF8}"/>
                </a:ext>
              </a:extLst>
            </p:cNvPr>
            <p:cNvSpPr/>
            <p:nvPr/>
          </p:nvSpPr>
          <p:spPr>
            <a:xfrm>
              <a:off x="4339424" y="5165422"/>
              <a:ext cx="529851" cy="1271892"/>
            </a:xfrm>
            <a:custGeom>
              <a:avLst/>
              <a:gdLst>
                <a:gd name="connsiteX0" fmla="*/ 268082 w 529851"/>
                <a:gd name="connsiteY0" fmla="*/ 0 h 1271892"/>
                <a:gd name="connsiteX1" fmla="*/ 529851 w 529851"/>
                <a:gd name="connsiteY1" fmla="*/ 0 h 1271892"/>
                <a:gd name="connsiteX2" fmla="*/ 529851 w 529851"/>
                <a:gd name="connsiteY2" fmla="*/ 1271892 h 1271892"/>
                <a:gd name="connsiteX3" fmla="*/ 0 w 529851"/>
                <a:gd name="connsiteY3" fmla="*/ 1271892 h 1271892"/>
                <a:gd name="connsiteX4" fmla="*/ 0 w 529851"/>
                <a:gd name="connsiteY4" fmla="*/ 268082 h 1271892"/>
                <a:gd name="connsiteX5" fmla="*/ 268082 w 529851"/>
                <a:gd name="connsiteY5" fmla="*/ 0 h 127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9851" h="1271892">
                  <a:moveTo>
                    <a:pt x="268082" y="0"/>
                  </a:moveTo>
                  <a:lnTo>
                    <a:pt x="529851" y="0"/>
                  </a:lnTo>
                  <a:lnTo>
                    <a:pt x="529851" y="1271892"/>
                  </a:lnTo>
                  <a:lnTo>
                    <a:pt x="0" y="1271892"/>
                  </a:lnTo>
                  <a:lnTo>
                    <a:pt x="0" y="268082"/>
                  </a:lnTo>
                  <a:cubicBezTo>
                    <a:pt x="0" y="120024"/>
                    <a:pt x="120024" y="0"/>
                    <a:pt x="268082" y="0"/>
                  </a:cubicBezTo>
                  <a:close/>
                </a:path>
              </a:pathLst>
            </a:cu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906B51E3-67F4-4AB6-AB81-182645BFD5CA}"/>
                </a:ext>
              </a:extLst>
            </p:cNvPr>
            <p:cNvSpPr/>
            <p:nvPr/>
          </p:nvSpPr>
          <p:spPr>
            <a:xfrm>
              <a:off x="5057775" y="5165422"/>
              <a:ext cx="532614" cy="1271892"/>
            </a:xfrm>
            <a:custGeom>
              <a:avLst/>
              <a:gdLst>
                <a:gd name="connsiteX0" fmla="*/ 0 w 532614"/>
                <a:gd name="connsiteY0" fmla="*/ 0 h 1271892"/>
                <a:gd name="connsiteX1" fmla="*/ 264532 w 532614"/>
                <a:gd name="connsiteY1" fmla="*/ 0 h 1271892"/>
                <a:gd name="connsiteX2" fmla="*/ 532614 w 532614"/>
                <a:gd name="connsiteY2" fmla="*/ 268082 h 1271892"/>
                <a:gd name="connsiteX3" fmla="*/ 532614 w 532614"/>
                <a:gd name="connsiteY3" fmla="*/ 1271892 h 1271892"/>
                <a:gd name="connsiteX4" fmla="*/ 0 w 532614"/>
                <a:gd name="connsiteY4" fmla="*/ 1271892 h 1271892"/>
                <a:gd name="connsiteX5" fmla="*/ 0 w 532614"/>
                <a:gd name="connsiteY5" fmla="*/ 0 h 127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614" h="1271892">
                  <a:moveTo>
                    <a:pt x="0" y="0"/>
                  </a:moveTo>
                  <a:lnTo>
                    <a:pt x="264532" y="0"/>
                  </a:lnTo>
                  <a:cubicBezTo>
                    <a:pt x="412590" y="0"/>
                    <a:pt x="532614" y="120024"/>
                    <a:pt x="532614" y="268082"/>
                  </a:cubicBezTo>
                  <a:lnTo>
                    <a:pt x="532614" y="1271892"/>
                  </a:lnTo>
                  <a:lnTo>
                    <a:pt x="0" y="1271892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5" name="平行四辺形 160">
              <a:extLst>
                <a:ext uri="{FF2B5EF4-FFF2-40B4-BE49-F238E27FC236}">
                  <a16:creationId xmlns:a16="http://schemas.microsoft.com/office/drawing/2014/main" id="{05AC46C6-EB21-4C9E-B7D1-FD248EEA794D}"/>
                </a:ext>
              </a:extLst>
            </p:cNvPr>
            <p:cNvSpPr/>
            <p:nvPr/>
          </p:nvSpPr>
          <p:spPr>
            <a:xfrm>
              <a:off x="4527429" y="5116573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6" name="平行四辺形 160">
              <a:extLst>
                <a:ext uri="{FF2B5EF4-FFF2-40B4-BE49-F238E27FC236}">
                  <a16:creationId xmlns:a16="http://schemas.microsoft.com/office/drawing/2014/main" id="{5B5F9D3D-A898-4FC5-BA94-02F65518A62D}"/>
                </a:ext>
              </a:extLst>
            </p:cNvPr>
            <p:cNvSpPr/>
            <p:nvPr/>
          </p:nvSpPr>
          <p:spPr>
            <a:xfrm flipH="1">
              <a:off x="5057279" y="5116573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7" name="平行四辺形 160">
              <a:extLst>
                <a:ext uri="{FF2B5EF4-FFF2-40B4-BE49-F238E27FC236}">
                  <a16:creationId xmlns:a16="http://schemas.microsoft.com/office/drawing/2014/main" id="{A1D069C4-091D-4531-B9C9-7EE891EF22F6}"/>
                </a:ext>
              </a:extLst>
            </p:cNvPr>
            <p:cNvSpPr/>
            <p:nvPr/>
          </p:nvSpPr>
          <p:spPr>
            <a:xfrm>
              <a:off x="4527429" y="5115419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8" name="平行四辺形 160">
              <a:extLst>
                <a:ext uri="{FF2B5EF4-FFF2-40B4-BE49-F238E27FC236}">
                  <a16:creationId xmlns:a16="http://schemas.microsoft.com/office/drawing/2014/main" id="{53A4CA84-4BDA-4CC7-B0B3-388F52F8B9E3}"/>
                </a:ext>
              </a:extLst>
            </p:cNvPr>
            <p:cNvSpPr/>
            <p:nvPr/>
          </p:nvSpPr>
          <p:spPr>
            <a:xfrm flipH="1">
              <a:off x="5057280" y="5115419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BA3ECCFA-3BAA-410D-993D-A672F9279EE9}"/>
                </a:ext>
              </a:extLst>
            </p:cNvPr>
            <p:cNvGrpSpPr/>
            <p:nvPr/>
          </p:nvGrpSpPr>
          <p:grpSpPr>
            <a:xfrm>
              <a:off x="4266017" y="3659640"/>
              <a:ext cx="1397778" cy="1418097"/>
              <a:chOff x="1231122" y="2121256"/>
              <a:chExt cx="1397778" cy="1418097"/>
            </a:xfrm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3647D870-A9A5-46F3-AB9E-112073B2FA59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FDC0D575-D849-4AA9-B774-30ED2067EFA3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39F29C47-9E51-4F0D-9BA4-1BBE768985D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54" name="円/楕円 489">
                    <a:extLst>
                      <a:ext uri="{FF2B5EF4-FFF2-40B4-BE49-F238E27FC236}">
                        <a16:creationId xmlns:a16="http://schemas.microsoft.com/office/drawing/2014/main" id="{E6A59813-CDFC-41CE-829E-242134AB217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5" name="円/楕円 490">
                    <a:extLst>
                      <a:ext uri="{FF2B5EF4-FFF2-40B4-BE49-F238E27FC236}">
                        <a16:creationId xmlns:a16="http://schemas.microsoft.com/office/drawing/2014/main" id="{241720BB-8668-4BEC-A5B9-FC5312E4237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1462F2E0-2CC0-4D32-8B02-F2A3DC82B5D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52" name="円/楕円 487">
                    <a:extLst>
                      <a:ext uri="{FF2B5EF4-FFF2-40B4-BE49-F238E27FC236}">
                        <a16:creationId xmlns:a16="http://schemas.microsoft.com/office/drawing/2014/main" id="{0C1FAC5D-F32A-43E8-B6DE-0B10BCC41EC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3" name="円/楕円 488">
                    <a:extLst>
                      <a:ext uri="{FF2B5EF4-FFF2-40B4-BE49-F238E27FC236}">
                        <a16:creationId xmlns:a16="http://schemas.microsoft.com/office/drawing/2014/main" id="{2F339F1B-46C4-432F-AA80-A17C80B0117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51" name="円/楕円 486">
                  <a:extLst>
                    <a:ext uri="{FF2B5EF4-FFF2-40B4-BE49-F238E27FC236}">
                      <a16:creationId xmlns:a16="http://schemas.microsoft.com/office/drawing/2014/main" id="{1B52E73B-544F-4F8F-A741-DD6F1D65B8EA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1" name="円/楕円 479">
                <a:extLst>
                  <a:ext uri="{FF2B5EF4-FFF2-40B4-BE49-F238E27FC236}">
                    <a16:creationId xmlns:a16="http://schemas.microsoft.com/office/drawing/2014/main" id="{23CB1FAB-75A2-47A7-A13E-D2373635A18D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2" name="円/楕円 480">
                <a:extLst>
                  <a:ext uri="{FF2B5EF4-FFF2-40B4-BE49-F238E27FC236}">
                    <a16:creationId xmlns:a16="http://schemas.microsoft.com/office/drawing/2014/main" id="{E2AF1C8D-3022-41F7-8A6D-FA4C267F2BDB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円/楕円 472">
                <a:extLst>
                  <a:ext uri="{FF2B5EF4-FFF2-40B4-BE49-F238E27FC236}">
                    <a16:creationId xmlns:a16="http://schemas.microsoft.com/office/drawing/2014/main" id="{5D385F7E-8CAF-4FE0-8CA6-884F7731CB6B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円/楕円 473">
                <a:extLst>
                  <a:ext uri="{FF2B5EF4-FFF2-40B4-BE49-F238E27FC236}">
                    <a16:creationId xmlns:a16="http://schemas.microsoft.com/office/drawing/2014/main" id="{24E6514E-C6DE-4C74-91D9-391FC0AF8682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92ECDAE7-AC9A-43A3-8A31-E8608C414909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47" name="円/楕円 662">
                  <a:extLst>
                    <a:ext uri="{FF2B5EF4-FFF2-40B4-BE49-F238E27FC236}">
                      <a16:creationId xmlns:a16="http://schemas.microsoft.com/office/drawing/2014/main" id="{688027FA-3119-4C44-934D-DB1C93DAC384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BEF66C98-4DC2-4E3C-B184-0E949D21D607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1831296B-0877-457C-9AB7-C38FF10329ED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C082C1A5-047E-4FAF-8343-1C4BEE966DF8}"/>
                </a:ext>
              </a:extLst>
            </p:cNvPr>
            <p:cNvGrpSpPr/>
            <p:nvPr/>
          </p:nvGrpSpPr>
          <p:grpSpPr>
            <a:xfrm>
              <a:off x="4450556" y="4403782"/>
              <a:ext cx="1028700" cy="708762"/>
              <a:chOff x="7463927" y="1789359"/>
              <a:chExt cx="946143" cy="682796"/>
            </a:xfrm>
          </p:grpSpPr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2BBC14EB-B6D1-4E08-857B-624EB5F63AE3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049958BE-E453-426A-A9E5-D0687B5862E2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C84EBFA-5806-4BAB-AE38-5795BEC4C766}"/>
                </a:ext>
              </a:extLst>
            </p:cNvPr>
            <p:cNvGrpSpPr/>
            <p:nvPr/>
          </p:nvGrpSpPr>
          <p:grpSpPr>
            <a:xfrm>
              <a:off x="4802175" y="5310195"/>
              <a:ext cx="45719" cy="1048226"/>
              <a:chOff x="4802175" y="5310195"/>
              <a:chExt cx="45719" cy="1048226"/>
            </a:xfrm>
            <a:solidFill>
              <a:schemeClr val="accent4">
                <a:lumMod val="40000"/>
                <a:lumOff val="60000"/>
              </a:schemeClr>
            </a:solidFill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9F814A3B-CA96-420E-B57C-00BABDB0310F}"/>
                  </a:ext>
                </a:extLst>
              </p:cNvPr>
              <p:cNvSpPr/>
              <p:nvPr/>
            </p:nvSpPr>
            <p:spPr>
              <a:xfrm>
                <a:off x="4802175" y="5310195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7A63FABF-265F-4D08-86BE-A227F7314DE6}"/>
                  </a:ext>
                </a:extLst>
              </p:cNvPr>
              <p:cNvSpPr/>
              <p:nvPr/>
            </p:nvSpPr>
            <p:spPr>
              <a:xfrm>
                <a:off x="4802175" y="5510696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AB78FE26-AF38-404A-B513-B15B47CE6C42}"/>
                  </a:ext>
                </a:extLst>
              </p:cNvPr>
              <p:cNvSpPr/>
              <p:nvPr/>
            </p:nvSpPr>
            <p:spPr>
              <a:xfrm>
                <a:off x="4802175" y="5711197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8C94B593-24DD-4E60-8079-34FE8EE3711B}"/>
                  </a:ext>
                </a:extLst>
              </p:cNvPr>
              <p:cNvSpPr/>
              <p:nvPr/>
            </p:nvSpPr>
            <p:spPr>
              <a:xfrm>
                <a:off x="4802175" y="5911698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59A24547-81EE-4BEE-85BA-2BDB68B83491}"/>
                  </a:ext>
                </a:extLst>
              </p:cNvPr>
              <p:cNvSpPr/>
              <p:nvPr/>
            </p:nvSpPr>
            <p:spPr>
              <a:xfrm>
                <a:off x="4802175" y="6112199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76548319-C91E-46FE-860F-98894522C588}"/>
                  </a:ext>
                </a:extLst>
              </p:cNvPr>
              <p:cNvSpPr/>
              <p:nvPr/>
            </p:nvSpPr>
            <p:spPr>
              <a:xfrm>
                <a:off x="4802175" y="6312702"/>
                <a:ext cx="45719" cy="45719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6B711C4-1BD3-4CE2-8FEA-C23ED2091498}"/>
                </a:ext>
              </a:extLst>
            </p:cNvPr>
            <p:cNvGrpSpPr/>
            <p:nvPr/>
          </p:nvGrpSpPr>
          <p:grpSpPr>
            <a:xfrm>
              <a:off x="5148765" y="5533495"/>
              <a:ext cx="314128" cy="307228"/>
              <a:chOff x="5148765" y="5533495"/>
              <a:chExt cx="314128" cy="307228"/>
            </a:xfrm>
            <a:pattFill prst="dkVert">
              <a:fgClr>
                <a:schemeClr val="accent1">
                  <a:lumMod val="75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</p:grpSpPr>
          <p:sp>
            <p:nvSpPr>
              <p:cNvPr id="479" name="四角形: 上の 2 つの角を丸める 478">
                <a:extLst>
                  <a:ext uri="{FF2B5EF4-FFF2-40B4-BE49-F238E27FC236}">
                    <a16:creationId xmlns:a16="http://schemas.microsoft.com/office/drawing/2014/main" id="{27FF0984-5375-4DD5-A5FA-BFBCFF895CA7}"/>
                  </a:ext>
                </a:extLst>
              </p:cNvPr>
              <p:cNvSpPr/>
              <p:nvPr/>
            </p:nvSpPr>
            <p:spPr>
              <a:xfrm>
                <a:off x="5148765" y="5545401"/>
                <a:ext cx="314128" cy="295322"/>
              </a:xfrm>
              <a:prstGeom prst="round2SameRect">
                <a:avLst>
                  <a:gd name="adj1" fmla="val 0"/>
                  <a:gd name="adj2" fmla="val 2269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CC4B42B3-2027-4235-9C05-5F4403E61F1C}"/>
                  </a:ext>
                </a:extLst>
              </p:cNvPr>
              <p:cNvSpPr/>
              <p:nvPr/>
            </p:nvSpPr>
            <p:spPr>
              <a:xfrm>
                <a:off x="5148765" y="5533495"/>
                <a:ext cx="314128" cy="65200"/>
              </a:xfrm>
              <a:prstGeom prst="round2SameRect">
                <a:avLst>
                  <a:gd name="adj1" fmla="val 0"/>
                  <a:gd name="adj2" fmla="val 0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E20F4E92-5125-4509-89CB-00959C545BFC}"/>
              </a:ext>
            </a:extLst>
          </p:cNvPr>
          <p:cNvGrpSpPr/>
          <p:nvPr/>
        </p:nvGrpSpPr>
        <p:grpSpPr>
          <a:xfrm>
            <a:off x="7050882" y="3685220"/>
            <a:ext cx="1719214" cy="2752094"/>
            <a:chOff x="7050882" y="3685220"/>
            <a:chExt cx="1719214" cy="2752094"/>
          </a:xfrm>
        </p:grpSpPr>
        <p:sp>
          <p:nvSpPr>
            <p:cNvPr id="394" name="正方形/長方形 393">
              <a:extLst>
                <a:ext uri="{FF2B5EF4-FFF2-40B4-BE49-F238E27FC236}">
                  <a16:creationId xmlns:a16="http://schemas.microsoft.com/office/drawing/2014/main" id="{259184A1-56A0-4A3B-8CE5-A756261CF4DF}"/>
                </a:ext>
              </a:extLst>
            </p:cNvPr>
            <p:cNvSpPr/>
            <p:nvPr/>
          </p:nvSpPr>
          <p:spPr>
            <a:xfrm flipH="1">
              <a:off x="8493846" y="6225360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5" name="台形 394">
              <a:extLst>
                <a:ext uri="{FF2B5EF4-FFF2-40B4-BE49-F238E27FC236}">
                  <a16:creationId xmlns:a16="http://schemas.microsoft.com/office/drawing/2014/main" id="{DC9927ED-082D-41D1-B6BF-2C232DC33009}"/>
                </a:ext>
              </a:extLst>
            </p:cNvPr>
            <p:cNvSpPr/>
            <p:nvPr/>
          </p:nvSpPr>
          <p:spPr>
            <a:xfrm flipH="1">
              <a:off x="8180110" y="5394188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6" name="正方形/長方形 395">
              <a:extLst>
                <a:ext uri="{FF2B5EF4-FFF2-40B4-BE49-F238E27FC236}">
                  <a16:creationId xmlns:a16="http://schemas.microsoft.com/office/drawing/2014/main" id="{F9A3591F-280F-4700-ADC0-EA305C4CBA9C}"/>
                </a:ext>
              </a:extLst>
            </p:cNvPr>
            <p:cNvSpPr/>
            <p:nvPr/>
          </p:nvSpPr>
          <p:spPr>
            <a:xfrm>
              <a:off x="7179246" y="6225360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7" name="台形 396">
              <a:extLst>
                <a:ext uri="{FF2B5EF4-FFF2-40B4-BE49-F238E27FC236}">
                  <a16:creationId xmlns:a16="http://schemas.microsoft.com/office/drawing/2014/main" id="{9DC1E377-5DA3-4EC5-85E8-C0791FE626B3}"/>
                </a:ext>
              </a:extLst>
            </p:cNvPr>
            <p:cNvSpPr/>
            <p:nvPr/>
          </p:nvSpPr>
          <p:spPr>
            <a:xfrm>
              <a:off x="7050882" y="5394188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BFFCEE49-CBD0-4C66-90C6-67D40C9B4401}"/>
                </a:ext>
              </a:extLst>
            </p:cNvPr>
            <p:cNvSpPr/>
            <p:nvPr/>
          </p:nvSpPr>
          <p:spPr>
            <a:xfrm>
              <a:off x="7606586" y="4866871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片側の 2 つの角を丸めた四角形 144">
              <a:extLst>
                <a:ext uri="{FF2B5EF4-FFF2-40B4-BE49-F238E27FC236}">
                  <a16:creationId xmlns:a16="http://schemas.microsoft.com/office/drawing/2014/main" id="{37FF2C8D-D398-485B-B0B1-740B603188DF}"/>
                </a:ext>
              </a:extLst>
            </p:cNvPr>
            <p:cNvSpPr/>
            <p:nvPr/>
          </p:nvSpPr>
          <p:spPr>
            <a:xfrm>
              <a:off x="7285006" y="5165422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0" name="台形 731">
              <a:extLst>
                <a:ext uri="{FF2B5EF4-FFF2-40B4-BE49-F238E27FC236}">
                  <a16:creationId xmlns:a16="http://schemas.microsoft.com/office/drawing/2014/main" id="{E2369265-67F1-425D-BB39-118F6F8955A9}"/>
                </a:ext>
              </a:extLst>
            </p:cNvPr>
            <p:cNvSpPr/>
            <p:nvPr/>
          </p:nvSpPr>
          <p:spPr>
            <a:xfrm rot="10800000" flipV="1">
              <a:off x="7773780" y="5298332"/>
              <a:ext cx="285796" cy="1111993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98992"/>
                <a:gd name="connsiteY0" fmla="*/ 551112 h 685660"/>
                <a:gd name="connsiteX1" fmla="*/ 50098 w 198992"/>
                <a:gd name="connsiteY1" fmla="*/ 0 h 685660"/>
                <a:gd name="connsiteX2" fmla="*/ 134683 w 198992"/>
                <a:gd name="connsiteY2" fmla="*/ 0 h 685660"/>
                <a:gd name="connsiteX3" fmla="*/ 198992 w 198992"/>
                <a:gd name="connsiteY3" fmla="*/ 612341 h 685660"/>
                <a:gd name="connsiteX4" fmla="*/ 89962 w 198992"/>
                <a:gd name="connsiteY4" fmla="*/ 685660 h 685660"/>
                <a:gd name="connsiteX5" fmla="*/ 0 w 198992"/>
                <a:gd name="connsiteY5" fmla="*/ 551112 h 685660"/>
                <a:gd name="connsiteX0" fmla="*/ 0 w 216756"/>
                <a:gd name="connsiteY0" fmla="*/ 618037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8037 h 685660"/>
                <a:gd name="connsiteX0" fmla="*/ 0 w 216756"/>
                <a:gd name="connsiteY0" fmla="*/ 613765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3765 h 685660"/>
                <a:gd name="connsiteX0" fmla="*/ 0 w 214980"/>
                <a:gd name="connsiteY0" fmla="*/ 592406 h 685660"/>
                <a:gd name="connsiteX1" fmla="*/ 66086 w 214980"/>
                <a:gd name="connsiteY1" fmla="*/ 0 h 685660"/>
                <a:gd name="connsiteX2" fmla="*/ 150671 w 214980"/>
                <a:gd name="connsiteY2" fmla="*/ 0 h 685660"/>
                <a:gd name="connsiteX3" fmla="*/ 214980 w 214980"/>
                <a:gd name="connsiteY3" fmla="*/ 612341 h 685660"/>
                <a:gd name="connsiteX4" fmla="*/ 105950 w 214980"/>
                <a:gd name="connsiteY4" fmla="*/ 685660 h 685660"/>
                <a:gd name="connsiteX5" fmla="*/ 0 w 214980"/>
                <a:gd name="connsiteY5" fmla="*/ 592406 h 685660"/>
                <a:gd name="connsiteX0" fmla="*/ 0 w 213204"/>
                <a:gd name="connsiteY0" fmla="*/ 592406 h 685660"/>
                <a:gd name="connsiteX1" fmla="*/ 66086 w 213204"/>
                <a:gd name="connsiteY1" fmla="*/ 0 h 685660"/>
                <a:gd name="connsiteX2" fmla="*/ 150671 w 213204"/>
                <a:gd name="connsiteY2" fmla="*/ 0 h 685660"/>
                <a:gd name="connsiteX3" fmla="*/ 213204 w 213204"/>
                <a:gd name="connsiteY3" fmla="*/ 585286 h 685660"/>
                <a:gd name="connsiteX4" fmla="*/ 105950 w 213204"/>
                <a:gd name="connsiteY4" fmla="*/ 685660 h 685660"/>
                <a:gd name="connsiteX5" fmla="*/ 0 w 213204"/>
                <a:gd name="connsiteY5" fmla="*/ 592406 h 68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204" h="685660">
                  <a:moveTo>
                    <a:pt x="0" y="592406"/>
                  </a:moveTo>
                  <a:lnTo>
                    <a:pt x="66086" y="0"/>
                  </a:lnTo>
                  <a:lnTo>
                    <a:pt x="150671" y="0"/>
                  </a:lnTo>
                  <a:lnTo>
                    <a:pt x="213204" y="585286"/>
                  </a:lnTo>
                  <a:lnTo>
                    <a:pt x="105950" y="685660"/>
                  </a:lnTo>
                  <a:lnTo>
                    <a:pt x="0" y="592406"/>
                  </a:lnTo>
                  <a:close/>
                </a:path>
              </a:pathLst>
            </a:custGeom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chemeClr val="accent5">
                  <a:lumMod val="7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台形 400">
              <a:extLst>
                <a:ext uri="{FF2B5EF4-FFF2-40B4-BE49-F238E27FC236}">
                  <a16:creationId xmlns:a16="http://schemas.microsoft.com/office/drawing/2014/main" id="{A195B00F-E0C3-4653-8DB4-01C3CDACB7D1}"/>
                </a:ext>
              </a:extLst>
            </p:cNvPr>
            <p:cNvSpPr/>
            <p:nvPr/>
          </p:nvSpPr>
          <p:spPr>
            <a:xfrm rot="10800000">
              <a:off x="7793019" y="5165421"/>
              <a:ext cx="247318" cy="202452"/>
            </a:xfrm>
            <a:prstGeom prst="trapezoid">
              <a:avLst>
                <a:gd name="adj" fmla="val 27112"/>
              </a:avLst>
            </a:prstGeom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chemeClr val="accent5">
                  <a:lumMod val="7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2" name="平行四辺形 160">
              <a:extLst>
                <a:ext uri="{FF2B5EF4-FFF2-40B4-BE49-F238E27FC236}">
                  <a16:creationId xmlns:a16="http://schemas.microsoft.com/office/drawing/2014/main" id="{ABCD6C7E-0302-4412-9FDF-E94C8C83F8A2}"/>
                </a:ext>
              </a:extLst>
            </p:cNvPr>
            <p:cNvSpPr/>
            <p:nvPr/>
          </p:nvSpPr>
          <p:spPr>
            <a:xfrm>
              <a:off x="7578955" y="5116573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3" name="平行四辺形 160">
              <a:extLst>
                <a:ext uri="{FF2B5EF4-FFF2-40B4-BE49-F238E27FC236}">
                  <a16:creationId xmlns:a16="http://schemas.microsoft.com/office/drawing/2014/main" id="{11554C2C-6473-47D7-AFD9-71A56387649C}"/>
                </a:ext>
              </a:extLst>
            </p:cNvPr>
            <p:cNvSpPr/>
            <p:nvPr/>
          </p:nvSpPr>
          <p:spPr>
            <a:xfrm flipH="1">
              <a:off x="7912556" y="5116573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4" name="平行四辺形 160">
              <a:extLst>
                <a:ext uri="{FF2B5EF4-FFF2-40B4-BE49-F238E27FC236}">
                  <a16:creationId xmlns:a16="http://schemas.microsoft.com/office/drawing/2014/main" id="{D7B1129A-3A7B-4086-92A1-8CA50D3C0C3A}"/>
                </a:ext>
              </a:extLst>
            </p:cNvPr>
            <p:cNvSpPr/>
            <p:nvPr/>
          </p:nvSpPr>
          <p:spPr>
            <a:xfrm>
              <a:off x="7578955" y="5115419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5" name="平行四辺形 160">
              <a:extLst>
                <a:ext uri="{FF2B5EF4-FFF2-40B4-BE49-F238E27FC236}">
                  <a16:creationId xmlns:a16="http://schemas.microsoft.com/office/drawing/2014/main" id="{D31E1F61-4D2D-4A21-B7EE-487B656CBCAD}"/>
                </a:ext>
              </a:extLst>
            </p:cNvPr>
            <p:cNvSpPr/>
            <p:nvPr/>
          </p:nvSpPr>
          <p:spPr>
            <a:xfrm flipH="1">
              <a:off x="7912557" y="5115419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430BDE7B-5304-4EC3-8776-C507683076F7}"/>
                </a:ext>
              </a:extLst>
            </p:cNvPr>
            <p:cNvSpPr/>
            <p:nvPr/>
          </p:nvSpPr>
          <p:spPr>
            <a:xfrm>
              <a:off x="8102656" y="5545400"/>
              <a:ext cx="314128" cy="33226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778EF92-0328-4063-9F91-1EC3F63F8F54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DC32FD1-EA9B-4E70-B3A1-C9DC4DF9C145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30B308B6-D2A4-4C9D-BBD3-91ACA1935316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4" name="円/楕円 620">
                  <a:extLst>
                    <a:ext uri="{FF2B5EF4-FFF2-40B4-BE49-F238E27FC236}">
                      <a16:creationId xmlns:a16="http://schemas.microsoft.com/office/drawing/2014/main" id="{33963D94-C783-44F1-AD36-A6826AE54E96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円/楕円 621">
                  <a:extLst>
                    <a:ext uri="{FF2B5EF4-FFF2-40B4-BE49-F238E27FC236}">
                      <a16:creationId xmlns:a16="http://schemas.microsoft.com/office/drawing/2014/main" id="{339AA4B3-C2A3-4C3A-8A87-36954E21E83F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E1F61190-941C-4AFA-A91E-FC1C404D157A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2" name="円/楕円 618">
                  <a:extLst>
                    <a:ext uri="{FF2B5EF4-FFF2-40B4-BE49-F238E27FC236}">
                      <a16:creationId xmlns:a16="http://schemas.microsoft.com/office/drawing/2014/main" id="{4EBC817B-1E07-4253-89EF-ED29FE4F5DE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619">
                  <a:extLst>
                    <a:ext uri="{FF2B5EF4-FFF2-40B4-BE49-F238E27FC236}">
                      <a16:creationId xmlns:a16="http://schemas.microsoft.com/office/drawing/2014/main" id="{CD5222B2-1CAD-4C6B-9AB0-D3E07C2D4F1B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1A992D4-BEF8-4C6C-9455-62FF574473D6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10B8BBC8-0A32-4B4D-B293-74EA8D4E6607}"/>
                  </a:ext>
                </a:extLst>
              </p:cNvPr>
              <p:cNvSpPr/>
              <p:nvPr/>
            </p:nvSpPr>
            <p:spPr>
              <a:xfrm rot="54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2F8EB322-8AC2-451E-B71D-8AC12E311823}"/>
                  </a:ext>
                </a:extLst>
              </p:cNvPr>
              <p:cNvSpPr/>
              <p:nvPr/>
            </p:nvSpPr>
            <p:spPr>
              <a:xfrm rot="54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円/楕円 480">
                <a:extLst>
                  <a:ext uri="{FF2B5EF4-FFF2-40B4-BE49-F238E27FC236}">
                    <a16:creationId xmlns:a16="http://schemas.microsoft.com/office/drawing/2014/main" id="{E192EC80-9B92-4DBA-8314-7DCBD9445285}"/>
                  </a:ext>
                </a:extLst>
              </p:cNvPr>
              <p:cNvSpPr/>
              <p:nvPr/>
            </p:nvSpPr>
            <p:spPr>
              <a:xfrm>
                <a:off x="3355480" y="2937553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E328312-FC1A-4EE7-B9FC-3DDC9A83194E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480">
                <a:extLst>
                  <a:ext uri="{FF2B5EF4-FFF2-40B4-BE49-F238E27FC236}">
                    <a16:creationId xmlns:a16="http://schemas.microsoft.com/office/drawing/2014/main" id="{4132DF5D-D7C1-4063-B1AC-4E6CED605036}"/>
                  </a:ext>
                </a:extLst>
              </p:cNvPr>
              <p:cNvSpPr/>
              <p:nvPr/>
            </p:nvSpPr>
            <p:spPr>
              <a:xfrm>
                <a:off x="3395167" y="2969368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480">
                <a:extLst>
                  <a:ext uri="{FF2B5EF4-FFF2-40B4-BE49-F238E27FC236}">
                    <a16:creationId xmlns:a16="http://schemas.microsoft.com/office/drawing/2014/main" id="{52461A4B-35F8-462D-BF94-2341711F7E34}"/>
                  </a:ext>
                </a:extLst>
              </p:cNvPr>
              <p:cNvSpPr/>
              <p:nvPr/>
            </p:nvSpPr>
            <p:spPr>
              <a:xfrm>
                <a:off x="3914152" y="2937553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480">
                <a:extLst>
                  <a:ext uri="{FF2B5EF4-FFF2-40B4-BE49-F238E27FC236}">
                    <a16:creationId xmlns:a16="http://schemas.microsoft.com/office/drawing/2014/main" id="{95D089D8-F027-457A-B243-20B42B482413}"/>
                  </a:ext>
                </a:extLst>
              </p:cNvPr>
              <p:cNvSpPr/>
              <p:nvPr/>
            </p:nvSpPr>
            <p:spPr>
              <a:xfrm>
                <a:off x="3953839" y="2969368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03C270A2-2CF3-4D95-96C3-CD77D339B4FC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638">
                <a:extLst>
                  <a:ext uri="{FF2B5EF4-FFF2-40B4-BE49-F238E27FC236}">
                    <a16:creationId xmlns:a16="http://schemas.microsoft.com/office/drawing/2014/main" id="{A6571B72-B54E-4E0D-B6D7-FE146AE49D9D}"/>
                  </a:ext>
                </a:extLst>
              </p:cNvPr>
              <p:cNvSpPr/>
              <p:nvPr/>
            </p:nvSpPr>
            <p:spPr>
              <a:xfrm>
                <a:off x="3576864" y="3523844"/>
                <a:ext cx="259540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CC17CD25-AF5D-4675-8791-8372DE638742}"/>
                </a:ext>
              </a:extLst>
            </p:cNvPr>
            <p:cNvGrpSpPr/>
            <p:nvPr/>
          </p:nvGrpSpPr>
          <p:grpSpPr>
            <a:xfrm>
              <a:off x="7378850" y="4281543"/>
              <a:ext cx="1060300" cy="823857"/>
              <a:chOff x="7463927" y="1789359"/>
              <a:chExt cx="946143" cy="682796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A4C7DD3F-CCE9-47C8-8BEC-A9266479B296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95839883-DB36-4A29-8A94-4CD4FEDBC9B3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3981174E-D9F3-4643-B776-1C16344DCD69}"/>
                </a:ext>
              </a:extLst>
            </p:cNvPr>
            <p:cNvGrpSpPr/>
            <p:nvPr/>
          </p:nvGrpSpPr>
          <p:grpSpPr>
            <a:xfrm>
              <a:off x="8323699" y="5432544"/>
              <a:ext cx="45719" cy="188683"/>
              <a:chOff x="8323699" y="5432544"/>
              <a:chExt cx="45719" cy="188683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F1E71C6E-5CC4-42A4-963F-EF86AEBE68F9}"/>
                  </a:ext>
                </a:extLst>
              </p:cNvPr>
              <p:cNvSpPr/>
              <p:nvPr/>
            </p:nvSpPr>
            <p:spPr>
              <a:xfrm>
                <a:off x="8323699" y="5432544"/>
                <a:ext cx="45719" cy="1128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四角形: 上の 2 つの角を丸める 480">
                <a:extLst>
                  <a:ext uri="{FF2B5EF4-FFF2-40B4-BE49-F238E27FC236}">
                    <a16:creationId xmlns:a16="http://schemas.microsoft.com/office/drawing/2014/main" id="{6849D7FB-9013-4796-A0D9-72C3045F88EB}"/>
                  </a:ext>
                </a:extLst>
              </p:cNvPr>
              <p:cNvSpPr/>
              <p:nvPr/>
            </p:nvSpPr>
            <p:spPr>
              <a:xfrm>
                <a:off x="8348163" y="5492075"/>
                <a:ext cx="21255" cy="1291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264170D-7E6F-4034-B7EA-1D36203402C6}"/>
              </a:ext>
            </a:extLst>
          </p:cNvPr>
          <p:cNvGrpSpPr/>
          <p:nvPr/>
        </p:nvGrpSpPr>
        <p:grpSpPr>
          <a:xfrm>
            <a:off x="1183566" y="3679809"/>
            <a:ext cx="1587642" cy="2764255"/>
            <a:chOff x="1183566" y="3679809"/>
            <a:chExt cx="1587642" cy="2764255"/>
          </a:xfrm>
        </p:grpSpPr>
        <p:sp>
          <p:nvSpPr>
            <p:cNvPr id="489" name="正方形/長方形 488">
              <a:extLst>
                <a:ext uri="{FF2B5EF4-FFF2-40B4-BE49-F238E27FC236}">
                  <a16:creationId xmlns:a16="http://schemas.microsoft.com/office/drawing/2014/main" id="{2A6A0F7D-EFEE-4F17-AF39-5367B46AB415}"/>
                </a:ext>
              </a:extLst>
            </p:cNvPr>
            <p:cNvSpPr/>
            <p:nvPr/>
          </p:nvSpPr>
          <p:spPr>
            <a:xfrm>
              <a:off x="2507180" y="6229108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0" name="台形 489">
              <a:extLst>
                <a:ext uri="{FF2B5EF4-FFF2-40B4-BE49-F238E27FC236}">
                  <a16:creationId xmlns:a16="http://schemas.microsoft.com/office/drawing/2014/main" id="{00B1E5B9-6785-4763-8D48-AC45931B71EA}"/>
                </a:ext>
              </a:extLst>
            </p:cNvPr>
            <p:cNvSpPr/>
            <p:nvPr/>
          </p:nvSpPr>
          <p:spPr>
            <a:xfrm>
              <a:off x="2181222" y="5369361"/>
              <a:ext cx="589986" cy="877526"/>
            </a:xfrm>
            <a:prstGeom prst="trapezoid">
              <a:avLst>
                <a:gd name="adj" fmla="val 40088"/>
              </a:avLst>
            </a:prstGeom>
            <a:pattFill prst="dashHorz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1" name="正方形/長方形 490">
              <a:extLst>
                <a:ext uri="{FF2B5EF4-FFF2-40B4-BE49-F238E27FC236}">
                  <a16:creationId xmlns:a16="http://schemas.microsoft.com/office/drawing/2014/main" id="{5B300000-E8E6-4393-B47F-C13E72964313}"/>
                </a:ext>
              </a:extLst>
            </p:cNvPr>
            <p:cNvSpPr/>
            <p:nvPr/>
          </p:nvSpPr>
          <p:spPr>
            <a:xfrm>
              <a:off x="1295124" y="6229108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2" name="台形 491">
              <a:extLst>
                <a:ext uri="{FF2B5EF4-FFF2-40B4-BE49-F238E27FC236}">
                  <a16:creationId xmlns:a16="http://schemas.microsoft.com/office/drawing/2014/main" id="{9FD7D905-1BF4-41A4-86BD-27A6610249AA}"/>
                </a:ext>
              </a:extLst>
            </p:cNvPr>
            <p:cNvSpPr/>
            <p:nvPr/>
          </p:nvSpPr>
          <p:spPr>
            <a:xfrm>
              <a:off x="1183566" y="5369361"/>
              <a:ext cx="589986" cy="877526"/>
            </a:xfrm>
            <a:prstGeom prst="trapezoid">
              <a:avLst>
                <a:gd name="adj" fmla="val 40088"/>
              </a:avLst>
            </a:prstGeom>
            <a:pattFill prst="dashHorz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73C650E0-F8E4-4C17-95C6-6CC0D4D86E3C}"/>
                </a:ext>
              </a:extLst>
            </p:cNvPr>
            <p:cNvSpPr/>
            <p:nvPr/>
          </p:nvSpPr>
          <p:spPr>
            <a:xfrm>
              <a:off x="1491398" y="4954726"/>
              <a:ext cx="973143" cy="699814"/>
            </a:xfrm>
            <a:custGeom>
              <a:avLst/>
              <a:gdLst>
                <a:gd name="connsiteX0" fmla="*/ 382216 w 973143"/>
                <a:gd name="connsiteY0" fmla="*/ 0 h 699814"/>
                <a:gd name="connsiteX1" fmla="*/ 588541 w 973143"/>
                <a:gd name="connsiteY1" fmla="*/ 0 h 699814"/>
                <a:gd name="connsiteX2" fmla="*/ 622115 w 973143"/>
                <a:gd name="connsiteY2" fmla="*/ 205029 h 699814"/>
                <a:gd name="connsiteX3" fmla="*/ 725750 w 973143"/>
                <a:gd name="connsiteY3" fmla="*/ 205029 h 699814"/>
                <a:gd name="connsiteX4" fmla="*/ 973143 w 973143"/>
                <a:gd name="connsiteY4" fmla="*/ 452422 h 699814"/>
                <a:gd name="connsiteX5" fmla="*/ 973142 w 973143"/>
                <a:gd name="connsiteY5" fmla="*/ 699814 h 699814"/>
                <a:gd name="connsiteX6" fmla="*/ 0 w 973143"/>
                <a:gd name="connsiteY6" fmla="*/ 699814 h 699814"/>
                <a:gd name="connsiteX7" fmla="*/ 0 w 973143"/>
                <a:gd name="connsiteY7" fmla="*/ 452422 h 699814"/>
                <a:gd name="connsiteX8" fmla="*/ 247393 w 973143"/>
                <a:gd name="connsiteY8" fmla="*/ 205029 h 699814"/>
                <a:gd name="connsiteX9" fmla="*/ 348642 w 973143"/>
                <a:gd name="connsiteY9" fmla="*/ 205029 h 69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3143" h="699814">
                  <a:moveTo>
                    <a:pt x="382216" y="0"/>
                  </a:moveTo>
                  <a:lnTo>
                    <a:pt x="588541" y="0"/>
                  </a:lnTo>
                  <a:lnTo>
                    <a:pt x="622115" y="205029"/>
                  </a:lnTo>
                  <a:lnTo>
                    <a:pt x="725750" y="205029"/>
                  </a:lnTo>
                  <a:cubicBezTo>
                    <a:pt x="862381" y="205029"/>
                    <a:pt x="973143" y="315791"/>
                    <a:pt x="973143" y="452422"/>
                  </a:cubicBezTo>
                  <a:cubicBezTo>
                    <a:pt x="973143" y="534886"/>
                    <a:pt x="973142" y="617350"/>
                    <a:pt x="973142" y="699814"/>
                  </a:cubicBezTo>
                  <a:lnTo>
                    <a:pt x="0" y="699814"/>
                  </a:lnTo>
                  <a:lnTo>
                    <a:pt x="0" y="452422"/>
                  </a:lnTo>
                  <a:cubicBezTo>
                    <a:pt x="0" y="315791"/>
                    <a:pt x="110762" y="205029"/>
                    <a:pt x="247393" y="205029"/>
                  </a:cubicBezTo>
                  <a:lnTo>
                    <a:pt x="348642" y="20502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D8BCA4F6-903D-4150-ACA4-F2F092D13EA9}"/>
                </a:ext>
              </a:extLst>
            </p:cNvPr>
            <p:cNvSpPr/>
            <p:nvPr/>
          </p:nvSpPr>
          <p:spPr>
            <a:xfrm>
              <a:off x="1414327" y="5157134"/>
              <a:ext cx="1127284" cy="1286930"/>
            </a:xfrm>
            <a:custGeom>
              <a:avLst/>
              <a:gdLst>
                <a:gd name="connsiteX0" fmla="*/ 250078 w 1127284"/>
                <a:gd name="connsiteY0" fmla="*/ 0 h 1286930"/>
                <a:gd name="connsiteX1" fmla="*/ 252506 w 1127284"/>
                <a:gd name="connsiteY1" fmla="*/ 7821 h 1286930"/>
                <a:gd name="connsiteX2" fmla="*/ 485361 w 1127284"/>
                <a:gd name="connsiteY2" fmla="*/ 162168 h 1286930"/>
                <a:gd name="connsiteX3" fmla="*/ 494751 w 1127284"/>
                <a:gd name="connsiteY3" fmla="*/ 162168 h 1286930"/>
                <a:gd name="connsiteX4" fmla="*/ 496083 w 1127284"/>
                <a:gd name="connsiteY4" fmla="*/ 174165 h 1286930"/>
                <a:gd name="connsiteX5" fmla="*/ 523571 w 1127284"/>
                <a:gd name="connsiteY5" fmla="*/ 207281 h 1286930"/>
                <a:gd name="connsiteX6" fmla="*/ 544835 w 1127284"/>
                <a:gd name="connsiteY6" fmla="*/ 207282 h 1286930"/>
                <a:gd name="connsiteX7" fmla="*/ 544835 w 1127284"/>
                <a:gd name="connsiteY7" fmla="*/ 463219 h 1286930"/>
                <a:gd name="connsiteX8" fmla="*/ 563644 w 1127284"/>
                <a:gd name="connsiteY8" fmla="*/ 497405 h 1286930"/>
                <a:gd name="connsiteX9" fmla="*/ 582453 w 1127284"/>
                <a:gd name="connsiteY9" fmla="*/ 463219 h 1286930"/>
                <a:gd name="connsiteX10" fmla="*/ 582453 w 1127284"/>
                <a:gd name="connsiteY10" fmla="*/ 207282 h 1286930"/>
                <a:gd name="connsiteX11" fmla="*/ 603717 w 1127284"/>
                <a:gd name="connsiteY11" fmla="*/ 207282 h 1286930"/>
                <a:gd name="connsiteX12" fmla="*/ 624811 w 1127284"/>
                <a:gd name="connsiteY12" fmla="*/ 191401 h 1286930"/>
                <a:gd name="connsiteX13" fmla="*/ 631473 w 1127284"/>
                <a:gd name="connsiteY13" fmla="*/ 162169 h 1286930"/>
                <a:gd name="connsiteX14" fmla="*/ 641923 w 1127284"/>
                <a:gd name="connsiteY14" fmla="*/ 162169 h 1286930"/>
                <a:gd name="connsiteX15" fmla="*/ 874779 w 1127284"/>
                <a:gd name="connsiteY15" fmla="*/ 7822 h 1286930"/>
                <a:gd name="connsiteX16" fmla="*/ 877207 w 1127284"/>
                <a:gd name="connsiteY16" fmla="*/ 0 h 1286930"/>
                <a:gd name="connsiteX17" fmla="*/ 971540 w 1127284"/>
                <a:gd name="connsiteY17" fmla="*/ 19045 h 1286930"/>
                <a:gd name="connsiteX18" fmla="*/ 1127284 w 1127284"/>
                <a:gd name="connsiteY18" fmla="*/ 254008 h 1286930"/>
                <a:gd name="connsiteX19" fmla="*/ 1127284 w 1127284"/>
                <a:gd name="connsiteY19" fmla="*/ 1286930 h 1286930"/>
                <a:gd name="connsiteX20" fmla="*/ 0 w 1127284"/>
                <a:gd name="connsiteY20" fmla="*/ 1286930 h 1286930"/>
                <a:gd name="connsiteX21" fmla="*/ 0 w 1127284"/>
                <a:gd name="connsiteY21" fmla="*/ 254008 h 1286930"/>
                <a:gd name="connsiteX22" fmla="*/ 155745 w 1127284"/>
                <a:gd name="connsiteY22" fmla="*/ 19045 h 128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27284" h="1286930">
                  <a:moveTo>
                    <a:pt x="250078" y="0"/>
                  </a:moveTo>
                  <a:lnTo>
                    <a:pt x="252506" y="7821"/>
                  </a:lnTo>
                  <a:cubicBezTo>
                    <a:pt x="290870" y="98525"/>
                    <a:pt x="380683" y="162168"/>
                    <a:pt x="485361" y="162168"/>
                  </a:cubicBezTo>
                  <a:lnTo>
                    <a:pt x="494751" y="162168"/>
                  </a:lnTo>
                  <a:lnTo>
                    <a:pt x="496083" y="174165"/>
                  </a:lnTo>
                  <a:cubicBezTo>
                    <a:pt x="500612" y="193626"/>
                    <a:pt x="511214" y="207281"/>
                    <a:pt x="523571" y="207281"/>
                  </a:cubicBezTo>
                  <a:lnTo>
                    <a:pt x="544835" y="207282"/>
                  </a:lnTo>
                  <a:lnTo>
                    <a:pt x="544835" y="463219"/>
                  </a:lnTo>
                  <a:cubicBezTo>
                    <a:pt x="544835" y="482099"/>
                    <a:pt x="553256" y="497405"/>
                    <a:pt x="563644" y="497405"/>
                  </a:cubicBezTo>
                  <a:cubicBezTo>
                    <a:pt x="574031" y="497405"/>
                    <a:pt x="582453" y="482099"/>
                    <a:pt x="582453" y="463219"/>
                  </a:cubicBezTo>
                  <a:lnTo>
                    <a:pt x="582453" y="207282"/>
                  </a:lnTo>
                  <a:lnTo>
                    <a:pt x="603717" y="207282"/>
                  </a:lnTo>
                  <a:cubicBezTo>
                    <a:pt x="611955" y="207282"/>
                    <a:pt x="619412" y="201213"/>
                    <a:pt x="624811" y="191401"/>
                  </a:cubicBezTo>
                  <a:lnTo>
                    <a:pt x="631473" y="162169"/>
                  </a:lnTo>
                  <a:lnTo>
                    <a:pt x="641923" y="162169"/>
                  </a:lnTo>
                  <a:cubicBezTo>
                    <a:pt x="746602" y="162169"/>
                    <a:pt x="836415" y="98526"/>
                    <a:pt x="874779" y="7822"/>
                  </a:cubicBezTo>
                  <a:lnTo>
                    <a:pt x="877207" y="0"/>
                  </a:lnTo>
                  <a:lnTo>
                    <a:pt x="971540" y="19045"/>
                  </a:lnTo>
                  <a:cubicBezTo>
                    <a:pt x="1063064" y="57756"/>
                    <a:pt x="1127284" y="148383"/>
                    <a:pt x="1127284" y="254008"/>
                  </a:cubicBezTo>
                  <a:lnTo>
                    <a:pt x="1127284" y="1286930"/>
                  </a:lnTo>
                  <a:lnTo>
                    <a:pt x="0" y="1286930"/>
                  </a:lnTo>
                  <a:lnTo>
                    <a:pt x="0" y="254008"/>
                  </a:lnTo>
                  <a:cubicBezTo>
                    <a:pt x="0" y="148383"/>
                    <a:pt x="64220" y="57756"/>
                    <a:pt x="155745" y="19045"/>
                  </a:cubicBezTo>
                  <a:close/>
                </a:path>
              </a:pathLst>
            </a:custGeom>
            <a:pattFill prst="dashHorz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1C59AD3D-9F7D-4B33-8180-DD99E46E261A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2"/>
              <a:chOff x="-221304" y="2171701"/>
              <a:chExt cx="1277659" cy="1367652"/>
            </a:xfrm>
          </p:grpSpPr>
          <p:sp>
            <p:nvSpPr>
              <p:cNvPr id="284" name="雲 391">
                <a:extLst>
                  <a:ext uri="{FF2B5EF4-FFF2-40B4-BE49-F238E27FC236}">
                    <a16:creationId xmlns:a16="http://schemas.microsoft.com/office/drawing/2014/main" id="{85192B3C-EC60-40A0-A221-522B9603BE61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40BCA5BD-DAC0-4F7C-8365-B9FB98FA408B}"/>
                  </a:ext>
                </a:extLst>
              </p:cNvPr>
              <p:cNvGrpSpPr/>
              <p:nvPr/>
            </p:nvGrpSpPr>
            <p:grpSpPr>
              <a:xfrm>
                <a:off x="-2213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B679E692-3195-4235-A342-F61B676C92B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2" name="円/楕円 465">
                    <a:extLst>
                      <a:ext uri="{FF2B5EF4-FFF2-40B4-BE49-F238E27FC236}">
                        <a16:creationId xmlns:a16="http://schemas.microsoft.com/office/drawing/2014/main" id="{F7DB5F8F-4C0A-4908-B006-CD780ED0718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円/楕円 466">
                    <a:extLst>
                      <a:ext uri="{FF2B5EF4-FFF2-40B4-BE49-F238E27FC236}">
                        <a16:creationId xmlns:a16="http://schemas.microsoft.com/office/drawing/2014/main" id="{03843574-58AA-4774-AA8E-797A1D82D0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4CC14EF3-6743-4D0C-BD5F-6861EF20C4C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0" name="円/楕円 463">
                    <a:extLst>
                      <a:ext uri="{FF2B5EF4-FFF2-40B4-BE49-F238E27FC236}">
                        <a16:creationId xmlns:a16="http://schemas.microsoft.com/office/drawing/2014/main" id="{59EEEE9A-5978-4B84-AD7E-2A3E76F68FA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1" name="円/楕円 464">
                    <a:extLst>
                      <a:ext uri="{FF2B5EF4-FFF2-40B4-BE49-F238E27FC236}">
                        <a16:creationId xmlns:a16="http://schemas.microsoft.com/office/drawing/2014/main" id="{4A2CC24D-966B-4130-B6D2-701A3D07F8C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9" name="円/楕円 462">
                  <a:extLst>
                    <a:ext uri="{FF2B5EF4-FFF2-40B4-BE49-F238E27FC236}">
                      <a16:creationId xmlns:a16="http://schemas.microsoft.com/office/drawing/2014/main" id="{91CFEEDD-9021-4DCA-BFA0-2D83DB9E3625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6" name="円/楕円 456">
                <a:extLst>
                  <a:ext uri="{FF2B5EF4-FFF2-40B4-BE49-F238E27FC236}">
                    <a16:creationId xmlns:a16="http://schemas.microsoft.com/office/drawing/2014/main" id="{0C893039-7C0E-4F0A-A27D-D03167A67DA7}"/>
                  </a:ext>
                </a:extLst>
              </p:cNvPr>
              <p:cNvSpPr/>
              <p:nvPr/>
            </p:nvSpPr>
            <p:spPr>
              <a:xfrm>
                <a:off x="9778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円/楕円 457">
                <a:extLst>
                  <a:ext uri="{FF2B5EF4-FFF2-40B4-BE49-F238E27FC236}">
                    <a16:creationId xmlns:a16="http://schemas.microsoft.com/office/drawing/2014/main" id="{A0FE0799-8442-45D1-BBEB-55DAF2B2BD50}"/>
                  </a:ext>
                </a:extLst>
              </p:cNvPr>
              <p:cNvSpPr/>
              <p:nvPr/>
            </p:nvSpPr>
            <p:spPr>
              <a:xfrm>
                <a:off x="597719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円/楕円 458">
                <a:extLst>
                  <a:ext uri="{FF2B5EF4-FFF2-40B4-BE49-F238E27FC236}">
                    <a16:creationId xmlns:a16="http://schemas.microsoft.com/office/drawing/2014/main" id="{799BE55A-1FE7-46E0-BF4E-51FBD0041D2D}"/>
                  </a:ext>
                </a:extLst>
              </p:cNvPr>
              <p:cNvSpPr/>
              <p:nvPr/>
            </p:nvSpPr>
            <p:spPr>
              <a:xfrm>
                <a:off x="47605" y="2871248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円/楕円 459">
                <a:extLst>
                  <a:ext uri="{FF2B5EF4-FFF2-40B4-BE49-F238E27FC236}">
                    <a16:creationId xmlns:a16="http://schemas.microsoft.com/office/drawing/2014/main" id="{61961B1C-E74E-4C77-96F9-4960B37D8EE6}"/>
                  </a:ext>
                </a:extLst>
              </p:cNvPr>
              <p:cNvSpPr/>
              <p:nvPr/>
            </p:nvSpPr>
            <p:spPr>
              <a:xfrm>
                <a:off x="635546" y="2871248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円/楕円 27">
                <a:extLst>
                  <a:ext uri="{FF2B5EF4-FFF2-40B4-BE49-F238E27FC236}">
                    <a16:creationId xmlns:a16="http://schemas.microsoft.com/office/drawing/2014/main" id="{70DD1950-D71F-414A-86CF-B9183D8E5D2B}"/>
                  </a:ext>
                </a:extLst>
              </p:cNvPr>
              <p:cNvSpPr/>
              <p:nvPr/>
            </p:nvSpPr>
            <p:spPr>
              <a:xfrm>
                <a:off x="297870" y="335775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円/楕円 449">
                <a:extLst>
                  <a:ext uri="{FF2B5EF4-FFF2-40B4-BE49-F238E27FC236}">
                    <a16:creationId xmlns:a16="http://schemas.microsoft.com/office/drawing/2014/main" id="{383F36AB-6413-478F-856C-1002C396D689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アーチ 291">
                <a:extLst>
                  <a:ext uri="{FF2B5EF4-FFF2-40B4-BE49-F238E27FC236}">
                    <a16:creationId xmlns:a16="http://schemas.microsoft.com/office/drawing/2014/main" id="{A7FEBF7F-6BF2-4B5E-8E3F-E4B4174AC1D2}"/>
                  </a:ext>
                </a:extLst>
              </p:cNvPr>
              <p:cNvSpPr/>
              <p:nvPr/>
            </p:nvSpPr>
            <p:spPr>
              <a:xfrm>
                <a:off x="-54202" y="2709251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アーチ 292">
                <a:extLst>
                  <a:ext uri="{FF2B5EF4-FFF2-40B4-BE49-F238E27FC236}">
                    <a16:creationId xmlns:a16="http://schemas.microsoft.com/office/drawing/2014/main" id="{346E25EB-7359-4050-A0AA-71CE28F98C1B}"/>
                  </a:ext>
                </a:extLst>
              </p:cNvPr>
              <p:cNvSpPr/>
              <p:nvPr/>
            </p:nvSpPr>
            <p:spPr>
              <a:xfrm>
                <a:off x="545442" y="2709251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5FFBC73B-5BEB-4590-9D4E-E2DAEB239E50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8A8EBC0-9703-45C8-A7B0-6261610721AE}"/>
                  </a:ext>
                </a:extLst>
              </p:cNvPr>
              <p:cNvSpPr/>
              <p:nvPr/>
            </p:nvSpPr>
            <p:spPr>
              <a:xfrm>
                <a:off x="27888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1926841-B120-4E93-AD6D-173E3F06B0D2}"/>
                  </a:ext>
                </a:extLst>
              </p:cNvPr>
              <p:cNvSpPr/>
              <p:nvPr/>
            </p:nvSpPr>
            <p:spPr>
              <a:xfrm>
                <a:off x="615829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C490D964-B842-483D-B71F-44C5FC5DAA62}"/>
                </a:ext>
              </a:extLst>
            </p:cNvPr>
            <p:cNvGrpSpPr/>
            <p:nvPr/>
          </p:nvGrpSpPr>
          <p:grpSpPr>
            <a:xfrm>
              <a:off x="1467612" y="4372826"/>
              <a:ext cx="1028700" cy="708762"/>
              <a:chOff x="7463927" y="1789359"/>
              <a:chExt cx="946143" cy="682796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048FF774-BB1E-4C67-B3CA-D560CB1220FC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82E890D8-E0C5-4311-9DFA-964E15340106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2EC7BC87-D24C-4F25-9AA0-5E3DE16D4F42}"/>
                </a:ext>
              </a:extLst>
            </p:cNvPr>
            <p:cNvSpPr/>
            <p:nvPr/>
          </p:nvSpPr>
          <p:spPr>
            <a:xfrm>
              <a:off x="1903750" y="5405439"/>
              <a:ext cx="153650" cy="204538"/>
            </a:xfrm>
            <a:custGeom>
              <a:avLst/>
              <a:gdLst>
                <a:gd name="connsiteX0" fmla="*/ 0 w 187542"/>
                <a:gd name="connsiteY0" fmla="*/ 272890 h 295751"/>
                <a:gd name="connsiteX1" fmla="*/ 0 w 187542"/>
                <a:gd name="connsiteY1" fmla="*/ 272891 h 295751"/>
                <a:gd name="connsiteX2" fmla="*/ 0 w 187542"/>
                <a:gd name="connsiteY2" fmla="*/ 272891 h 295751"/>
                <a:gd name="connsiteX3" fmla="*/ 22860 w 187542"/>
                <a:gd name="connsiteY3" fmla="*/ 250031 h 295751"/>
                <a:gd name="connsiteX4" fmla="*/ 164682 w 187542"/>
                <a:gd name="connsiteY4" fmla="*/ 250031 h 295751"/>
                <a:gd name="connsiteX5" fmla="*/ 187542 w 187542"/>
                <a:gd name="connsiteY5" fmla="*/ 272891 h 295751"/>
                <a:gd name="connsiteX6" fmla="*/ 187541 w 187542"/>
                <a:gd name="connsiteY6" fmla="*/ 272891 h 295751"/>
                <a:gd name="connsiteX7" fmla="*/ 164681 w 187542"/>
                <a:gd name="connsiteY7" fmla="*/ 295751 h 295751"/>
                <a:gd name="connsiteX8" fmla="*/ 22860 w 187542"/>
                <a:gd name="connsiteY8" fmla="*/ 295750 h 295751"/>
                <a:gd name="connsiteX9" fmla="*/ 6696 w 187542"/>
                <a:gd name="connsiteY9" fmla="*/ 289055 h 295751"/>
                <a:gd name="connsiteX10" fmla="*/ 0 w 187542"/>
                <a:gd name="connsiteY10" fmla="*/ 272891 h 295751"/>
                <a:gd name="connsiteX11" fmla="*/ 6696 w 187542"/>
                <a:gd name="connsiteY11" fmla="*/ 256727 h 295751"/>
                <a:gd name="connsiteX12" fmla="*/ 22860 w 187542"/>
                <a:gd name="connsiteY12" fmla="*/ 250031 h 295751"/>
                <a:gd name="connsiteX13" fmla="*/ 0 w 187542"/>
                <a:gd name="connsiteY13" fmla="*/ 189547 h 295751"/>
                <a:gd name="connsiteX14" fmla="*/ 0 w 187542"/>
                <a:gd name="connsiteY14" fmla="*/ 189547 h 295751"/>
                <a:gd name="connsiteX15" fmla="*/ 0 w 187542"/>
                <a:gd name="connsiteY15" fmla="*/ 189548 h 295751"/>
                <a:gd name="connsiteX16" fmla="*/ 22860 w 187542"/>
                <a:gd name="connsiteY16" fmla="*/ 166688 h 295751"/>
                <a:gd name="connsiteX17" fmla="*/ 164682 w 187542"/>
                <a:gd name="connsiteY17" fmla="*/ 166688 h 295751"/>
                <a:gd name="connsiteX18" fmla="*/ 187542 w 187542"/>
                <a:gd name="connsiteY18" fmla="*/ 189548 h 295751"/>
                <a:gd name="connsiteX19" fmla="*/ 187541 w 187542"/>
                <a:gd name="connsiteY19" fmla="*/ 189548 h 295751"/>
                <a:gd name="connsiteX20" fmla="*/ 164681 w 187542"/>
                <a:gd name="connsiteY20" fmla="*/ 212408 h 295751"/>
                <a:gd name="connsiteX21" fmla="*/ 22860 w 187542"/>
                <a:gd name="connsiteY21" fmla="*/ 212407 h 295751"/>
                <a:gd name="connsiteX22" fmla="*/ 6696 w 187542"/>
                <a:gd name="connsiteY22" fmla="*/ 205711 h 295751"/>
                <a:gd name="connsiteX23" fmla="*/ 0 w 187542"/>
                <a:gd name="connsiteY23" fmla="*/ 189547 h 295751"/>
                <a:gd name="connsiteX24" fmla="*/ 6696 w 187542"/>
                <a:gd name="connsiteY24" fmla="*/ 173383 h 295751"/>
                <a:gd name="connsiteX25" fmla="*/ 22860 w 187542"/>
                <a:gd name="connsiteY25" fmla="*/ 166688 h 295751"/>
                <a:gd name="connsiteX26" fmla="*/ 0 w 187542"/>
                <a:gd name="connsiteY26" fmla="*/ 106203 h 295751"/>
                <a:gd name="connsiteX27" fmla="*/ 0 w 187542"/>
                <a:gd name="connsiteY27" fmla="*/ 106203 h 295751"/>
                <a:gd name="connsiteX28" fmla="*/ 0 w 187542"/>
                <a:gd name="connsiteY28" fmla="*/ 106204 h 295751"/>
                <a:gd name="connsiteX29" fmla="*/ 22860 w 187542"/>
                <a:gd name="connsiteY29" fmla="*/ 83344 h 295751"/>
                <a:gd name="connsiteX30" fmla="*/ 164682 w 187542"/>
                <a:gd name="connsiteY30" fmla="*/ 83344 h 295751"/>
                <a:gd name="connsiteX31" fmla="*/ 187542 w 187542"/>
                <a:gd name="connsiteY31" fmla="*/ 106204 h 295751"/>
                <a:gd name="connsiteX32" fmla="*/ 187541 w 187542"/>
                <a:gd name="connsiteY32" fmla="*/ 106204 h 295751"/>
                <a:gd name="connsiteX33" fmla="*/ 164681 w 187542"/>
                <a:gd name="connsiteY33" fmla="*/ 129064 h 295751"/>
                <a:gd name="connsiteX34" fmla="*/ 22860 w 187542"/>
                <a:gd name="connsiteY34" fmla="*/ 129063 h 295751"/>
                <a:gd name="connsiteX35" fmla="*/ 6696 w 187542"/>
                <a:gd name="connsiteY35" fmla="*/ 122367 h 295751"/>
                <a:gd name="connsiteX36" fmla="*/ 0 w 187542"/>
                <a:gd name="connsiteY36" fmla="*/ 106203 h 295751"/>
                <a:gd name="connsiteX37" fmla="*/ 6696 w 187542"/>
                <a:gd name="connsiteY37" fmla="*/ 90039 h 295751"/>
                <a:gd name="connsiteX38" fmla="*/ 22860 w 187542"/>
                <a:gd name="connsiteY38" fmla="*/ 83344 h 295751"/>
                <a:gd name="connsiteX39" fmla="*/ 0 w 187542"/>
                <a:gd name="connsiteY39" fmla="*/ 22859 h 295751"/>
                <a:gd name="connsiteX40" fmla="*/ 0 w 187542"/>
                <a:gd name="connsiteY40" fmla="*/ 22859 h 295751"/>
                <a:gd name="connsiteX41" fmla="*/ 0 w 187542"/>
                <a:gd name="connsiteY41" fmla="*/ 22860 h 295751"/>
                <a:gd name="connsiteX42" fmla="*/ 22860 w 187542"/>
                <a:gd name="connsiteY42" fmla="*/ 0 h 295751"/>
                <a:gd name="connsiteX43" fmla="*/ 164682 w 187542"/>
                <a:gd name="connsiteY43" fmla="*/ 0 h 295751"/>
                <a:gd name="connsiteX44" fmla="*/ 187542 w 187542"/>
                <a:gd name="connsiteY44" fmla="*/ 22860 h 295751"/>
                <a:gd name="connsiteX45" fmla="*/ 187541 w 187542"/>
                <a:gd name="connsiteY45" fmla="*/ 22860 h 295751"/>
                <a:gd name="connsiteX46" fmla="*/ 164681 w 187542"/>
                <a:gd name="connsiteY46" fmla="*/ 45720 h 295751"/>
                <a:gd name="connsiteX47" fmla="*/ 22860 w 187542"/>
                <a:gd name="connsiteY47" fmla="*/ 45719 h 295751"/>
                <a:gd name="connsiteX48" fmla="*/ 6696 w 187542"/>
                <a:gd name="connsiteY48" fmla="*/ 39023 h 295751"/>
                <a:gd name="connsiteX49" fmla="*/ 0 w 187542"/>
                <a:gd name="connsiteY49" fmla="*/ 22859 h 295751"/>
                <a:gd name="connsiteX50" fmla="*/ 6696 w 187542"/>
                <a:gd name="connsiteY50" fmla="*/ 6695 h 295751"/>
                <a:gd name="connsiteX51" fmla="*/ 22860 w 187542"/>
                <a:gd name="connsiteY51" fmla="*/ 0 h 29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87542" h="295751">
                  <a:moveTo>
                    <a:pt x="0" y="272890"/>
                  </a:moveTo>
                  <a:lnTo>
                    <a:pt x="0" y="272891"/>
                  </a:lnTo>
                  <a:lnTo>
                    <a:pt x="0" y="272891"/>
                  </a:lnTo>
                  <a:close/>
                  <a:moveTo>
                    <a:pt x="22860" y="250031"/>
                  </a:moveTo>
                  <a:lnTo>
                    <a:pt x="164682" y="250031"/>
                  </a:lnTo>
                  <a:cubicBezTo>
                    <a:pt x="177307" y="250031"/>
                    <a:pt x="187542" y="260266"/>
                    <a:pt x="187542" y="272891"/>
                  </a:cubicBezTo>
                  <a:lnTo>
                    <a:pt x="187541" y="272891"/>
                  </a:lnTo>
                  <a:cubicBezTo>
                    <a:pt x="187541" y="285516"/>
                    <a:pt x="177306" y="295751"/>
                    <a:pt x="164681" y="295751"/>
                  </a:cubicBezTo>
                  <a:lnTo>
                    <a:pt x="22860" y="295750"/>
                  </a:lnTo>
                  <a:cubicBezTo>
                    <a:pt x="16548" y="295750"/>
                    <a:pt x="10833" y="293192"/>
                    <a:pt x="6696" y="289055"/>
                  </a:cubicBezTo>
                  <a:lnTo>
                    <a:pt x="0" y="272891"/>
                  </a:lnTo>
                  <a:lnTo>
                    <a:pt x="6696" y="256727"/>
                  </a:lnTo>
                  <a:cubicBezTo>
                    <a:pt x="10833" y="252590"/>
                    <a:pt x="16548" y="250031"/>
                    <a:pt x="22860" y="250031"/>
                  </a:cubicBezTo>
                  <a:close/>
                  <a:moveTo>
                    <a:pt x="0" y="189547"/>
                  </a:moveTo>
                  <a:lnTo>
                    <a:pt x="0" y="189547"/>
                  </a:lnTo>
                  <a:lnTo>
                    <a:pt x="0" y="189548"/>
                  </a:lnTo>
                  <a:close/>
                  <a:moveTo>
                    <a:pt x="22860" y="166688"/>
                  </a:moveTo>
                  <a:lnTo>
                    <a:pt x="164682" y="166688"/>
                  </a:lnTo>
                  <a:cubicBezTo>
                    <a:pt x="177307" y="166688"/>
                    <a:pt x="187542" y="176923"/>
                    <a:pt x="187542" y="189548"/>
                  </a:cubicBezTo>
                  <a:lnTo>
                    <a:pt x="187541" y="189548"/>
                  </a:lnTo>
                  <a:cubicBezTo>
                    <a:pt x="187541" y="202173"/>
                    <a:pt x="177306" y="212408"/>
                    <a:pt x="164681" y="212408"/>
                  </a:cubicBezTo>
                  <a:lnTo>
                    <a:pt x="22860" y="212407"/>
                  </a:lnTo>
                  <a:cubicBezTo>
                    <a:pt x="16548" y="212407"/>
                    <a:pt x="10833" y="209848"/>
                    <a:pt x="6696" y="205711"/>
                  </a:cubicBezTo>
                  <a:lnTo>
                    <a:pt x="0" y="189547"/>
                  </a:lnTo>
                  <a:lnTo>
                    <a:pt x="6696" y="173383"/>
                  </a:lnTo>
                  <a:cubicBezTo>
                    <a:pt x="10833" y="169247"/>
                    <a:pt x="16548" y="166688"/>
                    <a:pt x="22860" y="166688"/>
                  </a:cubicBezTo>
                  <a:close/>
                  <a:moveTo>
                    <a:pt x="0" y="106203"/>
                  </a:moveTo>
                  <a:lnTo>
                    <a:pt x="0" y="106203"/>
                  </a:lnTo>
                  <a:lnTo>
                    <a:pt x="0" y="106204"/>
                  </a:lnTo>
                  <a:close/>
                  <a:moveTo>
                    <a:pt x="22860" y="83344"/>
                  </a:moveTo>
                  <a:lnTo>
                    <a:pt x="164682" y="83344"/>
                  </a:lnTo>
                  <a:cubicBezTo>
                    <a:pt x="177307" y="83344"/>
                    <a:pt x="187542" y="93579"/>
                    <a:pt x="187542" y="106204"/>
                  </a:cubicBezTo>
                  <a:lnTo>
                    <a:pt x="187541" y="106204"/>
                  </a:lnTo>
                  <a:cubicBezTo>
                    <a:pt x="187541" y="118829"/>
                    <a:pt x="177306" y="129064"/>
                    <a:pt x="164681" y="129064"/>
                  </a:cubicBezTo>
                  <a:lnTo>
                    <a:pt x="22860" y="129063"/>
                  </a:lnTo>
                  <a:cubicBezTo>
                    <a:pt x="16548" y="129063"/>
                    <a:pt x="10833" y="126504"/>
                    <a:pt x="6696" y="122367"/>
                  </a:cubicBezTo>
                  <a:lnTo>
                    <a:pt x="0" y="106203"/>
                  </a:lnTo>
                  <a:lnTo>
                    <a:pt x="6696" y="90039"/>
                  </a:lnTo>
                  <a:cubicBezTo>
                    <a:pt x="10833" y="85903"/>
                    <a:pt x="16548" y="83344"/>
                    <a:pt x="22860" y="83344"/>
                  </a:cubicBezTo>
                  <a:close/>
                  <a:moveTo>
                    <a:pt x="0" y="22859"/>
                  </a:moveTo>
                  <a:lnTo>
                    <a:pt x="0" y="22859"/>
                  </a:lnTo>
                  <a:lnTo>
                    <a:pt x="0" y="22860"/>
                  </a:lnTo>
                  <a:close/>
                  <a:moveTo>
                    <a:pt x="22860" y="0"/>
                  </a:moveTo>
                  <a:lnTo>
                    <a:pt x="164682" y="0"/>
                  </a:lnTo>
                  <a:cubicBezTo>
                    <a:pt x="177307" y="0"/>
                    <a:pt x="187542" y="10235"/>
                    <a:pt x="187542" y="22860"/>
                  </a:cubicBezTo>
                  <a:lnTo>
                    <a:pt x="187541" y="22860"/>
                  </a:lnTo>
                  <a:cubicBezTo>
                    <a:pt x="187541" y="35485"/>
                    <a:pt x="177306" y="45720"/>
                    <a:pt x="164681" y="45720"/>
                  </a:cubicBezTo>
                  <a:lnTo>
                    <a:pt x="22860" y="45719"/>
                  </a:lnTo>
                  <a:cubicBezTo>
                    <a:pt x="16548" y="45719"/>
                    <a:pt x="10833" y="43160"/>
                    <a:pt x="6696" y="39023"/>
                  </a:cubicBezTo>
                  <a:lnTo>
                    <a:pt x="0" y="22859"/>
                  </a:lnTo>
                  <a:lnTo>
                    <a:pt x="6696" y="6695"/>
                  </a:lnTo>
                  <a:cubicBezTo>
                    <a:pt x="10833" y="2559"/>
                    <a:pt x="16548" y="0"/>
                    <a:pt x="22860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5181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4CBA476C-D8E2-4348-8B57-6E93455622E5}"/>
              </a:ext>
            </a:extLst>
          </p:cNvPr>
          <p:cNvGrpSpPr/>
          <p:nvPr/>
        </p:nvGrpSpPr>
        <p:grpSpPr>
          <a:xfrm>
            <a:off x="1190640" y="964762"/>
            <a:ext cx="1638790" cy="2575192"/>
            <a:chOff x="1190640" y="964762"/>
            <a:chExt cx="1638790" cy="257519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2B20BDF-742A-436A-AB89-16406E7385B2}"/>
                </a:ext>
              </a:extLst>
            </p:cNvPr>
            <p:cNvGrpSpPr/>
            <p:nvPr/>
          </p:nvGrpSpPr>
          <p:grpSpPr>
            <a:xfrm>
              <a:off x="1190640" y="964762"/>
              <a:ext cx="1638790" cy="2575192"/>
              <a:chOff x="1190640" y="964762"/>
              <a:chExt cx="1638790" cy="2575192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7EB716E-D4F3-48CA-8A4E-D26D6F7A25FF}"/>
                  </a:ext>
                </a:extLst>
              </p:cNvPr>
              <p:cNvSpPr/>
              <p:nvPr/>
            </p:nvSpPr>
            <p:spPr>
              <a:xfrm flipH="1">
                <a:off x="2515265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85000"/>
                  </a:schemeClr>
                </a:fgClr>
                <a:bgClr>
                  <a:schemeClr val="accent1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FE037DB-4558-4D4D-AEF0-874652AEB7C0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428736" cy="1511693"/>
                <a:chOff x="1190640" y="2028261"/>
                <a:chExt cx="1428736" cy="1511693"/>
              </a:xfrm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DA359D62-BF0C-4D9B-8F92-B4EC90E7AD34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accent1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57E6A191-59D3-43B5-B79B-9C1952770F2A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48" name="片側の 2 つの角を丸めた四角形 144">
                    <a:extLst>
                      <a:ext uri="{FF2B5EF4-FFF2-40B4-BE49-F238E27FC236}">
                        <a16:creationId xmlns:a16="http://schemas.microsoft.com/office/drawing/2014/main" id="{02F10CEE-2A11-4961-9942-FE4516F8407F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pattFill prst="dkVert">
                    <a:fgClr>
                      <a:schemeClr val="bg1">
                        <a:lumMod val="8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" name="フリーフォーム: 図形 48">
                    <a:extLst>
                      <a:ext uri="{FF2B5EF4-FFF2-40B4-BE49-F238E27FC236}">
                        <a16:creationId xmlns:a16="http://schemas.microsoft.com/office/drawing/2014/main" id="{B51A2102-4FFA-4063-BEC8-3B01949E6371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" name="二等辺三角形 49">
                    <a:extLst>
                      <a:ext uri="{FF2B5EF4-FFF2-40B4-BE49-F238E27FC236}">
                        <a16:creationId xmlns:a16="http://schemas.microsoft.com/office/drawing/2014/main" id="{237DDF41-785A-4548-B9A1-AC773C47788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" name="平行四辺形 833">
                    <a:extLst>
                      <a:ext uri="{FF2B5EF4-FFF2-40B4-BE49-F238E27FC236}">
                        <a16:creationId xmlns:a16="http://schemas.microsoft.com/office/drawing/2014/main" id="{8133BEE0-92FF-4274-BE98-BF5AA483033A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" name="平行四辺形 51">
                    <a:extLst>
                      <a:ext uri="{FF2B5EF4-FFF2-40B4-BE49-F238E27FC236}">
                        <a16:creationId xmlns:a16="http://schemas.microsoft.com/office/drawing/2014/main" id="{4905B4B4-C6B1-41EF-ABE5-2C3718674E7F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pattFill prst="dkVert">
                    <a:fgClr>
                      <a:schemeClr val="bg1">
                        <a:lumMod val="75000"/>
                      </a:schemeClr>
                    </a:fgClr>
                    <a:bgClr>
                      <a:schemeClr val="accent1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" name="四角形: 上の 2 つの角を丸める 52">
                    <a:extLst>
                      <a:ext uri="{FF2B5EF4-FFF2-40B4-BE49-F238E27FC236}">
                        <a16:creationId xmlns:a16="http://schemas.microsoft.com/office/drawing/2014/main" id="{8FF44549-9879-4207-8D32-86835175C062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7CE779EE-6513-4DEC-B977-7303177E17B5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" name="円/楕円 291">
                  <a:extLst>
                    <a:ext uri="{FF2B5EF4-FFF2-40B4-BE49-F238E27FC236}">
                      <a16:creationId xmlns:a16="http://schemas.microsoft.com/office/drawing/2014/main" id="{FB1608A9-6206-4A1C-9771-C5CA0206E0C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71822129-3342-4628-A019-AE085B6788E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EAA4163-D53F-4B2E-87D9-CAB16EC2D33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4" name="円/楕円 437">
                      <a:extLst>
                        <a:ext uri="{FF2B5EF4-FFF2-40B4-BE49-F238E27FC236}">
                          <a16:creationId xmlns:a16="http://schemas.microsoft.com/office/drawing/2014/main" id="{A80B87B3-447E-48BF-BDF6-42E35B7AC8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" name="円/楕円 438">
                      <a:extLst>
                        <a:ext uri="{FF2B5EF4-FFF2-40B4-BE49-F238E27FC236}">
                          <a16:creationId xmlns:a16="http://schemas.microsoft.com/office/drawing/2014/main" id="{02C357DC-8A9B-4A0F-9E8B-CCA21C9B07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0" name="グループ化 39">
                    <a:extLst>
                      <a:ext uri="{FF2B5EF4-FFF2-40B4-BE49-F238E27FC236}">
                        <a16:creationId xmlns:a16="http://schemas.microsoft.com/office/drawing/2014/main" id="{8BB89BD7-4B9C-42DB-B236-63FF329E6378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" name="円/楕円 435">
                      <a:extLst>
                        <a:ext uri="{FF2B5EF4-FFF2-40B4-BE49-F238E27FC236}">
                          <a16:creationId xmlns:a16="http://schemas.microsoft.com/office/drawing/2014/main" id="{2FEB8528-38BB-49F4-A360-EA98A0F3E7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3" name="円/楕円 436">
                      <a:extLst>
                        <a:ext uri="{FF2B5EF4-FFF2-40B4-BE49-F238E27FC236}">
                          <a16:creationId xmlns:a16="http://schemas.microsoft.com/office/drawing/2014/main" id="{8510FABB-B8DF-401A-8282-7025F61356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" name="円/楕円 291">
                    <a:extLst>
                      <a:ext uri="{FF2B5EF4-FFF2-40B4-BE49-F238E27FC236}">
                        <a16:creationId xmlns:a16="http://schemas.microsoft.com/office/drawing/2014/main" id="{696C9123-E74D-4912-9F85-7C68C7E9193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4F2294FE-4A26-4EC3-AC46-3B958B3C09CF}"/>
                    </a:ext>
                  </a:extLst>
                </p:cNvPr>
                <p:cNvSpPr/>
                <p:nvPr/>
              </p:nvSpPr>
              <p:spPr>
                <a:xfrm>
                  <a:off x="815130" y="1268682"/>
                  <a:ext cx="24690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" name="円/楕円 416">
                  <a:extLst>
                    <a:ext uri="{FF2B5EF4-FFF2-40B4-BE49-F238E27FC236}">
                      <a16:creationId xmlns:a16="http://schemas.microsoft.com/office/drawing/2014/main" id="{65354E22-5157-49DE-BFC6-9F4A150622AE}"/>
                    </a:ext>
                  </a:extLst>
                </p:cNvPr>
                <p:cNvSpPr/>
                <p:nvPr/>
              </p:nvSpPr>
              <p:spPr>
                <a:xfrm>
                  <a:off x="670130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" name="円/楕円 418">
                  <a:extLst>
                    <a:ext uri="{FF2B5EF4-FFF2-40B4-BE49-F238E27FC236}">
                      <a16:creationId xmlns:a16="http://schemas.microsoft.com/office/drawing/2014/main" id="{B131BCB8-960B-4962-BDEC-60F451A08C88}"/>
                    </a:ext>
                  </a:extLst>
                </p:cNvPr>
                <p:cNvSpPr/>
                <p:nvPr/>
              </p:nvSpPr>
              <p:spPr>
                <a:xfrm>
                  <a:off x="1134142" y="754978"/>
                  <a:ext cx="89722" cy="14028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" name="月 25">
                  <a:extLst>
                    <a:ext uri="{FF2B5EF4-FFF2-40B4-BE49-F238E27FC236}">
                      <a16:creationId xmlns:a16="http://schemas.microsoft.com/office/drawing/2014/main" id="{FFC85F69-C8A5-4C41-8DEC-EEC4ED9B6D8B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" name="月 26">
                  <a:extLst>
                    <a:ext uri="{FF2B5EF4-FFF2-40B4-BE49-F238E27FC236}">
                      <a16:creationId xmlns:a16="http://schemas.microsoft.com/office/drawing/2014/main" id="{7FFA1A9C-4F96-43A5-87D4-EF99620FEE62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CD1DE444-6D7B-45C8-A742-0D5421849D29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22203CF-4A26-4884-9CE0-69761E64FD5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D809BE0C-0E7A-4EE1-B14D-3DE5F5365E9C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40F9CFB7-42C6-445F-926E-A88D53FAA19B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BD4AD8CB-6DCF-4FEC-8AB0-758EDDAF7B4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1D729259-F349-4EC0-A839-1694A0BC9E5F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円/楕円 27">
                  <a:extLst>
                    <a:ext uri="{FF2B5EF4-FFF2-40B4-BE49-F238E27FC236}">
                      <a16:creationId xmlns:a16="http://schemas.microsoft.com/office/drawing/2014/main" id="{9B7EAB4F-55D5-47A3-8F16-AF6CA16541EF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円/楕円 27">
                  <a:extLst>
                    <a:ext uri="{FF2B5EF4-FFF2-40B4-BE49-F238E27FC236}">
                      <a16:creationId xmlns:a16="http://schemas.microsoft.com/office/drawing/2014/main" id="{E0263766-0BC6-4AE5-BBE1-D20E55CB4948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B723076-73AA-4049-BA03-DBAFBE81FD79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33" name="円/楕円 662">
                    <a:extLst>
                      <a:ext uri="{FF2B5EF4-FFF2-40B4-BE49-F238E27FC236}">
                        <a16:creationId xmlns:a16="http://schemas.microsoft.com/office/drawing/2014/main" id="{FC68BD43-57B5-45B8-BB8D-DA734B5BF7BA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" name="フリーフォーム: 図形 33">
                    <a:extLst>
                      <a:ext uri="{FF2B5EF4-FFF2-40B4-BE49-F238E27FC236}">
                        <a16:creationId xmlns:a16="http://schemas.microsoft.com/office/drawing/2014/main" id="{0602AE93-7993-405E-B101-436C3C8A0931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C9222FEE-B32F-4223-8D77-D9EC7A3FEEA8}"/>
                </a:ext>
              </a:extLst>
            </p:cNvPr>
            <p:cNvGrpSpPr/>
            <p:nvPr/>
          </p:nvGrpSpPr>
          <p:grpSpPr>
            <a:xfrm>
              <a:off x="1471492" y="1540725"/>
              <a:ext cx="1031202" cy="685100"/>
              <a:chOff x="7463927" y="1789359"/>
              <a:chExt cx="946143" cy="682796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79B579A3-453E-4E58-84EA-98032D26DF1C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2BA185FD-A3EE-4762-9E7C-0EED8661DE43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1929F2E-E457-42A2-9E5E-FCFB91569FA8}"/>
              </a:ext>
            </a:extLst>
          </p:cNvPr>
          <p:cNvGrpSpPr/>
          <p:nvPr/>
        </p:nvGrpSpPr>
        <p:grpSpPr>
          <a:xfrm>
            <a:off x="7050882" y="838200"/>
            <a:ext cx="1719214" cy="2693989"/>
            <a:chOff x="7050882" y="838200"/>
            <a:chExt cx="1719214" cy="2693989"/>
          </a:xfrm>
        </p:grpSpPr>
        <p:sp>
          <p:nvSpPr>
            <p:cNvPr id="361" name="正方形/長方形 360">
              <a:extLst>
                <a:ext uri="{FF2B5EF4-FFF2-40B4-BE49-F238E27FC236}">
                  <a16:creationId xmlns:a16="http://schemas.microsoft.com/office/drawing/2014/main" id="{6A1E1A5B-FDB0-42A4-BBBA-5A7BBAEAC287}"/>
                </a:ext>
              </a:extLst>
            </p:cNvPr>
            <p:cNvSpPr/>
            <p:nvPr/>
          </p:nvSpPr>
          <p:spPr>
            <a:xfrm flipH="1">
              <a:off x="8493846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2" name="台形 361">
              <a:extLst>
                <a:ext uri="{FF2B5EF4-FFF2-40B4-BE49-F238E27FC236}">
                  <a16:creationId xmlns:a16="http://schemas.microsoft.com/office/drawing/2014/main" id="{13945700-30B7-40F8-A16A-6D84D4D470DF}"/>
                </a:ext>
              </a:extLst>
            </p:cNvPr>
            <p:cNvSpPr/>
            <p:nvPr/>
          </p:nvSpPr>
          <p:spPr>
            <a:xfrm flipH="1">
              <a:off x="8180110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0" name="正方形/長方形 359">
              <a:extLst>
                <a:ext uri="{FF2B5EF4-FFF2-40B4-BE49-F238E27FC236}">
                  <a16:creationId xmlns:a16="http://schemas.microsoft.com/office/drawing/2014/main" id="{0B28AD58-B833-4988-A207-4BBEE83A575B}"/>
                </a:ext>
              </a:extLst>
            </p:cNvPr>
            <p:cNvSpPr/>
            <p:nvPr/>
          </p:nvSpPr>
          <p:spPr>
            <a:xfrm>
              <a:off x="7179246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C64CE9F3-2431-443D-BF05-5006C0411A7D}"/>
                </a:ext>
              </a:extLst>
            </p:cNvPr>
            <p:cNvSpPr/>
            <p:nvPr/>
          </p:nvSpPr>
          <p:spPr>
            <a:xfrm>
              <a:off x="7050882" y="2489063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716BEFE-E01E-4558-BC16-ACFBA40F3F65}"/>
                </a:ext>
              </a:extLst>
            </p:cNvPr>
            <p:cNvSpPr/>
            <p:nvPr/>
          </p:nvSpPr>
          <p:spPr>
            <a:xfrm>
              <a:off x="7606586" y="1961746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" name="片側の 2 つの角を丸めた四角形 144">
              <a:extLst>
                <a:ext uri="{FF2B5EF4-FFF2-40B4-BE49-F238E27FC236}">
                  <a16:creationId xmlns:a16="http://schemas.microsoft.com/office/drawing/2014/main" id="{5F7F8A4C-862B-4825-941E-09D4B5CF6F05}"/>
                </a:ext>
              </a:extLst>
            </p:cNvPr>
            <p:cNvSpPr/>
            <p:nvPr/>
          </p:nvSpPr>
          <p:spPr>
            <a:xfrm>
              <a:off x="7285006" y="2260297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B2D344E-01F6-47A8-96A8-38E7B3BD6FC7}"/>
                </a:ext>
              </a:extLst>
            </p:cNvPr>
            <p:cNvGrpSpPr/>
            <p:nvPr/>
          </p:nvGrpSpPr>
          <p:grpSpPr>
            <a:xfrm>
              <a:off x="7238074" y="838200"/>
              <a:ext cx="1329717" cy="1288749"/>
              <a:chOff x="3303076" y="141961"/>
              <a:chExt cx="1277659" cy="1238295"/>
            </a:xfrm>
          </p:grpSpPr>
          <p:sp>
            <p:nvSpPr>
              <p:cNvPr id="130" name="フリーフォーム 540">
                <a:extLst>
                  <a:ext uri="{FF2B5EF4-FFF2-40B4-BE49-F238E27FC236}">
                    <a16:creationId xmlns:a16="http://schemas.microsoft.com/office/drawing/2014/main" id="{D5CF946B-4B14-4C0E-A9F4-D8C263A53D97}"/>
                  </a:ext>
                </a:extLst>
              </p:cNvPr>
              <p:cNvSpPr/>
              <p:nvPr/>
            </p:nvSpPr>
            <p:spPr>
              <a:xfrm>
                <a:off x="3353447" y="141961"/>
                <a:ext cx="1169884" cy="94023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D4CEE3D3-65D8-4228-B17D-B39398F77A84}"/>
                  </a:ext>
                </a:extLst>
              </p:cNvPr>
              <p:cNvGrpSpPr/>
              <p:nvPr/>
            </p:nvGrpSpPr>
            <p:grpSpPr>
              <a:xfrm rot="20700000">
                <a:off x="3303076" y="710618"/>
                <a:ext cx="246453" cy="369679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48" name="円/楕円 564">
                  <a:extLst>
                    <a:ext uri="{FF2B5EF4-FFF2-40B4-BE49-F238E27FC236}">
                      <a16:creationId xmlns:a16="http://schemas.microsoft.com/office/drawing/2014/main" id="{5FAB41F2-9C5C-437D-9497-22597C7DA7A4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円/楕円 565">
                  <a:extLst>
                    <a:ext uri="{FF2B5EF4-FFF2-40B4-BE49-F238E27FC236}">
                      <a16:creationId xmlns:a16="http://schemas.microsoft.com/office/drawing/2014/main" id="{2E163EB4-3C70-4C7B-8725-9B20823B349A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70266F74-AA63-4A24-AFC4-E6D88941D006}"/>
                  </a:ext>
                </a:extLst>
              </p:cNvPr>
              <p:cNvGrpSpPr/>
              <p:nvPr/>
            </p:nvGrpSpPr>
            <p:grpSpPr>
              <a:xfrm rot="900000" flipH="1">
                <a:off x="4334282" y="710618"/>
                <a:ext cx="246453" cy="369679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46" name="円/楕円 562">
                  <a:extLst>
                    <a:ext uri="{FF2B5EF4-FFF2-40B4-BE49-F238E27FC236}">
                      <a16:creationId xmlns:a16="http://schemas.microsoft.com/office/drawing/2014/main" id="{E374F8EA-6C84-4602-BD5E-325A105131D0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円/楕円 563">
                  <a:extLst>
                    <a:ext uri="{FF2B5EF4-FFF2-40B4-BE49-F238E27FC236}">
                      <a16:creationId xmlns:a16="http://schemas.microsoft.com/office/drawing/2014/main" id="{489DFA2A-7BCF-4AA9-B153-89FDF9D7B7C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3" name="円/楕円 561">
                <a:extLst>
                  <a:ext uri="{FF2B5EF4-FFF2-40B4-BE49-F238E27FC236}">
                    <a16:creationId xmlns:a16="http://schemas.microsoft.com/office/drawing/2014/main" id="{A24E8EA8-5315-4429-8E91-C459DC85EA2F}"/>
                  </a:ext>
                </a:extLst>
              </p:cNvPr>
              <p:cNvSpPr/>
              <p:nvPr/>
            </p:nvSpPr>
            <p:spPr>
              <a:xfrm>
                <a:off x="3426301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548">
                <a:extLst>
                  <a:ext uri="{FF2B5EF4-FFF2-40B4-BE49-F238E27FC236}">
                    <a16:creationId xmlns:a16="http://schemas.microsoft.com/office/drawing/2014/main" id="{0D26E8A0-CC6F-4984-AA6E-7077A460C804}"/>
                  </a:ext>
                </a:extLst>
              </p:cNvPr>
              <p:cNvSpPr/>
              <p:nvPr/>
            </p:nvSpPr>
            <p:spPr>
              <a:xfrm>
                <a:off x="3632990" y="751777"/>
                <a:ext cx="99954" cy="1224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549">
                <a:extLst>
                  <a:ext uri="{FF2B5EF4-FFF2-40B4-BE49-F238E27FC236}">
                    <a16:creationId xmlns:a16="http://schemas.microsoft.com/office/drawing/2014/main" id="{8E7E5FAB-CECC-4C5B-986E-1BA1387BF32F}"/>
                  </a:ext>
                </a:extLst>
              </p:cNvPr>
              <p:cNvSpPr/>
              <p:nvPr/>
            </p:nvSpPr>
            <p:spPr>
              <a:xfrm>
                <a:off x="4148424" y="751777"/>
                <a:ext cx="99954" cy="1224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D65FFA4F-B624-4334-9A05-EE1965A8A2E9}"/>
                  </a:ext>
                </a:extLst>
              </p:cNvPr>
              <p:cNvSpPr/>
              <p:nvPr/>
            </p:nvSpPr>
            <p:spPr>
              <a:xfrm rot="5400000">
                <a:off x="3645475" y="409314"/>
                <a:ext cx="54591" cy="3401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56A0E955-9D22-4D73-9FBB-1D5B42A50D52}"/>
                  </a:ext>
                </a:extLst>
              </p:cNvPr>
              <p:cNvGrpSpPr/>
              <p:nvPr/>
            </p:nvGrpSpPr>
            <p:grpSpPr>
              <a:xfrm>
                <a:off x="3842869" y="877669"/>
                <a:ext cx="195646" cy="207937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44" name="円/楕円 662">
                  <a:extLst>
                    <a:ext uri="{FF2B5EF4-FFF2-40B4-BE49-F238E27FC236}">
                      <a16:creationId xmlns:a16="http://schemas.microsoft.com/office/drawing/2014/main" id="{6623827F-531B-4FC0-9D6F-069742495DD1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B4516069-87A4-4810-B5E1-D3E2FF341671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A123726C-2041-477F-975F-20C40B0CDFE1}"/>
                  </a:ext>
                </a:extLst>
              </p:cNvPr>
              <p:cNvSpPr/>
              <p:nvPr/>
            </p:nvSpPr>
            <p:spPr>
              <a:xfrm rot="5400000">
                <a:off x="4169352" y="409315"/>
                <a:ext cx="54591" cy="3401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638">
                <a:extLst>
                  <a:ext uri="{FF2B5EF4-FFF2-40B4-BE49-F238E27FC236}">
                    <a16:creationId xmlns:a16="http://schemas.microsoft.com/office/drawing/2014/main" id="{3254ACFB-C487-46AC-91DB-AA0F918CDC24}"/>
                  </a:ext>
                </a:extLst>
              </p:cNvPr>
              <p:cNvSpPr/>
              <p:nvPr/>
            </p:nvSpPr>
            <p:spPr>
              <a:xfrm>
                <a:off x="3815382" y="1191329"/>
                <a:ext cx="256556" cy="4572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C487E9F-194B-4034-A9DB-156855C9FEC4}"/>
                </a:ext>
              </a:extLst>
            </p:cNvPr>
            <p:cNvGrpSpPr/>
            <p:nvPr/>
          </p:nvGrpSpPr>
          <p:grpSpPr>
            <a:xfrm>
              <a:off x="7364563" y="1457382"/>
              <a:ext cx="1081088" cy="726224"/>
              <a:chOff x="7463927" y="1789359"/>
              <a:chExt cx="946143" cy="682796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081DE719-D548-45C3-BBE7-4AD3574EEC5E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C22884DD-05CB-48E0-8F99-543852318272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9" name="四角形: 上の 2 つの角を丸める 238">
              <a:extLst>
                <a:ext uri="{FF2B5EF4-FFF2-40B4-BE49-F238E27FC236}">
                  <a16:creationId xmlns:a16="http://schemas.microsoft.com/office/drawing/2014/main" id="{F242106E-AD53-48E7-B2F2-2BD24FC0BB8E}"/>
                </a:ext>
              </a:extLst>
            </p:cNvPr>
            <p:cNvSpPr/>
            <p:nvPr/>
          </p:nvSpPr>
          <p:spPr>
            <a:xfrm>
              <a:off x="7439369" y="1405077"/>
              <a:ext cx="407776" cy="306443"/>
            </a:xfrm>
            <a:prstGeom prst="round2SameRect">
              <a:avLst>
                <a:gd name="adj1" fmla="val 17823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C222DCD6-9BA9-4B97-8D69-ED4F0EC5A7D2}"/>
                </a:ext>
              </a:extLst>
            </p:cNvPr>
            <p:cNvSpPr/>
            <p:nvPr/>
          </p:nvSpPr>
          <p:spPr>
            <a:xfrm>
              <a:off x="7959807" y="1405077"/>
              <a:ext cx="407776" cy="306443"/>
            </a:xfrm>
            <a:prstGeom prst="round2SameRect">
              <a:avLst>
                <a:gd name="adj1" fmla="val 17094"/>
                <a:gd name="adj2" fmla="val 42965"/>
              </a:avLst>
            </a:prstGeom>
            <a:solidFill>
              <a:srgbClr val="00B0F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3457163B-C1FE-4144-8D90-AC00CE93A19F}"/>
                </a:ext>
              </a:extLst>
            </p:cNvPr>
            <p:cNvSpPr/>
            <p:nvPr/>
          </p:nvSpPr>
          <p:spPr>
            <a:xfrm>
              <a:off x="7417064" y="1379182"/>
              <a:ext cx="972825" cy="346959"/>
            </a:xfrm>
            <a:custGeom>
              <a:avLst/>
              <a:gdLst>
                <a:gd name="connsiteX0" fmla="*/ 574982 w 934739"/>
                <a:gd name="connsiteY0" fmla="*/ 41459 h 333376"/>
                <a:gd name="connsiteX1" fmla="*/ 531020 w 934739"/>
                <a:gd name="connsiteY1" fmla="*/ 85421 h 333376"/>
                <a:gd name="connsiteX2" fmla="*/ 531020 w 934739"/>
                <a:gd name="connsiteY2" fmla="*/ 188139 h 333376"/>
                <a:gd name="connsiteX3" fmla="*/ 641516 w 934739"/>
                <a:gd name="connsiteY3" fmla="*/ 298635 h 333376"/>
                <a:gd name="connsiteX4" fmla="*/ 793286 w 934739"/>
                <a:gd name="connsiteY4" fmla="*/ 298635 h 333376"/>
                <a:gd name="connsiteX5" fmla="*/ 903782 w 934739"/>
                <a:gd name="connsiteY5" fmla="*/ 188139 h 333376"/>
                <a:gd name="connsiteX6" fmla="*/ 903782 w 934739"/>
                <a:gd name="connsiteY6" fmla="*/ 85421 h 333376"/>
                <a:gd name="connsiteX7" fmla="*/ 859820 w 934739"/>
                <a:gd name="connsiteY7" fmla="*/ 41459 h 333376"/>
                <a:gd name="connsiteX8" fmla="*/ 76793 w 934739"/>
                <a:gd name="connsiteY8" fmla="*/ 41459 h 333376"/>
                <a:gd name="connsiteX9" fmla="*/ 30957 w 934739"/>
                <a:gd name="connsiteY9" fmla="*/ 87295 h 333376"/>
                <a:gd name="connsiteX10" fmla="*/ 30957 w 934739"/>
                <a:gd name="connsiteY10" fmla="*/ 188139 h 333376"/>
                <a:gd name="connsiteX11" fmla="*/ 141453 w 934739"/>
                <a:gd name="connsiteY11" fmla="*/ 298635 h 333376"/>
                <a:gd name="connsiteX12" fmla="*/ 293223 w 934739"/>
                <a:gd name="connsiteY12" fmla="*/ 298635 h 333376"/>
                <a:gd name="connsiteX13" fmla="*/ 403719 w 934739"/>
                <a:gd name="connsiteY13" fmla="*/ 188139 h 333376"/>
                <a:gd name="connsiteX14" fmla="*/ 403719 w 934739"/>
                <a:gd name="connsiteY14" fmla="*/ 87295 h 333376"/>
                <a:gd name="connsiteX15" fmla="*/ 357883 w 934739"/>
                <a:gd name="connsiteY15" fmla="*/ 41459 h 333376"/>
                <a:gd name="connsiteX16" fmla="*/ 465586 w 934739"/>
                <a:gd name="connsiteY16" fmla="*/ 16 h 333376"/>
                <a:gd name="connsiteX17" fmla="*/ 510674 w 934739"/>
                <a:gd name="connsiteY17" fmla="*/ 13682 h 333376"/>
                <a:gd name="connsiteX18" fmla="*/ 516368 w 934739"/>
                <a:gd name="connsiteY18" fmla="*/ 23194 h 333376"/>
                <a:gd name="connsiteX19" fmla="*/ 516418 w 934739"/>
                <a:gd name="connsiteY19" fmla="*/ 23072 h 333376"/>
                <a:gd name="connsiteX20" fmla="*/ 555902 w 934739"/>
                <a:gd name="connsiteY20" fmla="*/ 6717 h 333376"/>
                <a:gd name="connsiteX21" fmla="*/ 878900 w 934739"/>
                <a:gd name="connsiteY21" fmla="*/ 6717 h 333376"/>
                <a:gd name="connsiteX22" fmla="*/ 934739 w 934739"/>
                <a:gd name="connsiteY22" fmla="*/ 62556 h 333376"/>
                <a:gd name="connsiteX23" fmla="*/ 934739 w 934739"/>
                <a:gd name="connsiteY23" fmla="*/ 193027 h 333376"/>
                <a:gd name="connsiteX24" fmla="*/ 794390 w 934739"/>
                <a:gd name="connsiteY24" fmla="*/ 333376 h 333376"/>
                <a:gd name="connsiteX25" fmla="*/ 640412 w 934739"/>
                <a:gd name="connsiteY25" fmla="*/ 333376 h 333376"/>
                <a:gd name="connsiteX26" fmla="*/ 500063 w 934739"/>
                <a:gd name="connsiteY26" fmla="*/ 193027 h 333376"/>
                <a:gd name="connsiteX27" fmla="*/ 500063 w 934739"/>
                <a:gd name="connsiteY27" fmla="*/ 62556 h 333376"/>
                <a:gd name="connsiteX28" fmla="*/ 507499 w 934739"/>
                <a:gd name="connsiteY28" fmla="*/ 44604 h 333376"/>
                <a:gd name="connsiteX29" fmla="*/ 496790 w 934739"/>
                <a:gd name="connsiteY29" fmla="*/ 28826 h 333376"/>
                <a:gd name="connsiteX30" fmla="*/ 466203 w 934739"/>
                <a:gd name="connsiteY30" fmla="*/ 20534 h 333376"/>
                <a:gd name="connsiteX31" fmla="*/ 435544 w 934739"/>
                <a:gd name="connsiteY31" fmla="*/ 30238 h 333376"/>
                <a:gd name="connsiteX32" fmla="*/ 426791 w 934739"/>
                <a:gd name="connsiteY32" fmla="*/ 45902 h 333376"/>
                <a:gd name="connsiteX33" fmla="*/ 434676 w 934739"/>
                <a:gd name="connsiteY33" fmla="*/ 64937 h 333376"/>
                <a:gd name="connsiteX34" fmla="*/ 434676 w 934739"/>
                <a:gd name="connsiteY34" fmla="*/ 193027 h 333376"/>
                <a:gd name="connsiteX35" fmla="*/ 294327 w 934739"/>
                <a:gd name="connsiteY35" fmla="*/ 333376 h 333376"/>
                <a:gd name="connsiteX36" fmla="*/ 140349 w 934739"/>
                <a:gd name="connsiteY36" fmla="*/ 333376 h 333376"/>
                <a:gd name="connsiteX37" fmla="*/ 0 w 934739"/>
                <a:gd name="connsiteY37" fmla="*/ 193027 h 333376"/>
                <a:gd name="connsiteX38" fmla="*/ 0 w 934739"/>
                <a:gd name="connsiteY38" fmla="*/ 64937 h 333376"/>
                <a:gd name="connsiteX39" fmla="*/ 58220 w 934739"/>
                <a:gd name="connsiteY39" fmla="*/ 6717 h 333376"/>
                <a:gd name="connsiteX40" fmla="*/ 376456 w 934739"/>
                <a:gd name="connsiteY40" fmla="*/ 6717 h 333376"/>
                <a:gd name="connsiteX41" fmla="*/ 399118 w 934739"/>
                <a:gd name="connsiteY41" fmla="*/ 11292 h 333376"/>
                <a:gd name="connsiteX42" fmla="*/ 417083 w 934739"/>
                <a:gd name="connsiteY42" fmla="*/ 23405 h 333376"/>
                <a:gd name="connsiteX43" fmla="*/ 420813 w 934739"/>
                <a:gd name="connsiteY43" fmla="*/ 15932 h 333376"/>
                <a:gd name="connsiteX44" fmla="*/ 465586 w 934739"/>
                <a:gd name="connsiteY44" fmla="*/ 16 h 33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34739" h="333376">
                  <a:moveTo>
                    <a:pt x="574982" y="41459"/>
                  </a:moveTo>
                  <a:cubicBezTo>
                    <a:pt x="550702" y="41459"/>
                    <a:pt x="531020" y="61141"/>
                    <a:pt x="531020" y="85421"/>
                  </a:cubicBezTo>
                  <a:lnTo>
                    <a:pt x="531020" y="188139"/>
                  </a:lnTo>
                  <a:cubicBezTo>
                    <a:pt x="531020" y="249164"/>
                    <a:pt x="580491" y="298635"/>
                    <a:pt x="641516" y="298635"/>
                  </a:cubicBezTo>
                  <a:lnTo>
                    <a:pt x="793286" y="298635"/>
                  </a:lnTo>
                  <a:cubicBezTo>
                    <a:pt x="854311" y="298635"/>
                    <a:pt x="903782" y="249164"/>
                    <a:pt x="903782" y="188139"/>
                  </a:cubicBezTo>
                  <a:lnTo>
                    <a:pt x="903782" y="85421"/>
                  </a:lnTo>
                  <a:cubicBezTo>
                    <a:pt x="903782" y="61141"/>
                    <a:pt x="884100" y="41459"/>
                    <a:pt x="859820" y="41459"/>
                  </a:cubicBezTo>
                  <a:close/>
                  <a:moveTo>
                    <a:pt x="76793" y="41459"/>
                  </a:moveTo>
                  <a:cubicBezTo>
                    <a:pt x="51478" y="41459"/>
                    <a:pt x="30957" y="61980"/>
                    <a:pt x="30957" y="87295"/>
                  </a:cubicBezTo>
                  <a:lnTo>
                    <a:pt x="30957" y="188139"/>
                  </a:lnTo>
                  <a:cubicBezTo>
                    <a:pt x="30957" y="249164"/>
                    <a:pt x="80428" y="298635"/>
                    <a:pt x="141453" y="298635"/>
                  </a:cubicBezTo>
                  <a:lnTo>
                    <a:pt x="293223" y="298635"/>
                  </a:lnTo>
                  <a:cubicBezTo>
                    <a:pt x="354248" y="298635"/>
                    <a:pt x="403719" y="249164"/>
                    <a:pt x="403719" y="188139"/>
                  </a:cubicBezTo>
                  <a:lnTo>
                    <a:pt x="403719" y="87295"/>
                  </a:lnTo>
                  <a:cubicBezTo>
                    <a:pt x="403719" y="61980"/>
                    <a:pt x="383198" y="41459"/>
                    <a:pt x="357883" y="41459"/>
                  </a:cubicBezTo>
                  <a:close/>
                  <a:moveTo>
                    <a:pt x="465586" y="16"/>
                  </a:moveTo>
                  <a:cubicBezTo>
                    <a:pt x="482849" y="-330"/>
                    <a:pt x="498760" y="4878"/>
                    <a:pt x="510674" y="13682"/>
                  </a:cubicBezTo>
                  <a:lnTo>
                    <a:pt x="516368" y="23194"/>
                  </a:lnTo>
                  <a:lnTo>
                    <a:pt x="516418" y="23072"/>
                  </a:lnTo>
                  <a:cubicBezTo>
                    <a:pt x="526523" y="12967"/>
                    <a:pt x="540483" y="6717"/>
                    <a:pt x="555902" y="6717"/>
                  </a:cubicBezTo>
                  <a:lnTo>
                    <a:pt x="878900" y="6717"/>
                  </a:lnTo>
                  <a:cubicBezTo>
                    <a:pt x="909739" y="6717"/>
                    <a:pt x="934739" y="31717"/>
                    <a:pt x="934739" y="62556"/>
                  </a:cubicBezTo>
                  <a:lnTo>
                    <a:pt x="934739" y="193027"/>
                  </a:lnTo>
                  <a:cubicBezTo>
                    <a:pt x="934739" y="270540"/>
                    <a:pt x="871903" y="333376"/>
                    <a:pt x="794390" y="333376"/>
                  </a:cubicBezTo>
                  <a:lnTo>
                    <a:pt x="640412" y="333376"/>
                  </a:lnTo>
                  <a:cubicBezTo>
                    <a:pt x="562899" y="333376"/>
                    <a:pt x="500063" y="270540"/>
                    <a:pt x="500063" y="193027"/>
                  </a:cubicBezTo>
                  <a:lnTo>
                    <a:pt x="500063" y="62556"/>
                  </a:lnTo>
                  <a:lnTo>
                    <a:pt x="507499" y="44604"/>
                  </a:lnTo>
                  <a:lnTo>
                    <a:pt x="496790" y="28826"/>
                  </a:lnTo>
                  <a:cubicBezTo>
                    <a:pt x="488687" y="23499"/>
                    <a:pt x="477901" y="20347"/>
                    <a:pt x="466203" y="20534"/>
                  </a:cubicBezTo>
                  <a:cubicBezTo>
                    <a:pt x="454176" y="20727"/>
                    <a:pt x="443356" y="24409"/>
                    <a:pt x="435544" y="30238"/>
                  </a:cubicBezTo>
                  <a:lnTo>
                    <a:pt x="426791" y="45902"/>
                  </a:lnTo>
                  <a:lnTo>
                    <a:pt x="434676" y="64937"/>
                  </a:lnTo>
                  <a:lnTo>
                    <a:pt x="434676" y="193027"/>
                  </a:lnTo>
                  <a:cubicBezTo>
                    <a:pt x="434676" y="270540"/>
                    <a:pt x="371840" y="333376"/>
                    <a:pt x="294327" y="333376"/>
                  </a:cubicBezTo>
                  <a:lnTo>
                    <a:pt x="140349" y="333376"/>
                  </a:lnTo>
                  <a:cubicBezTo>
                    <a:pt x="62836" y="333376"/>
                    <a:pt x="0" y="270540"/>
                    <a:pt x="0" y="193027"/>
                  </a:cubicBezTo>
                  <a:lnTo>
                    <a:pt x="0" y="64937"/>
                  </a:lnTo>
                  <a:cubicBezTo>
                    <a:pt x="0" y="32783"/>
                    <a:pt x="26066" y="6717"/>
                    <a:pt x="58220" y="6717"/>
                  </a:cubicBezTo>
                  <a:lnTo>
                    <a:pt x="376456" y="6717"/>
                  </a:lnTo>
                  <a:cubicBezTo>
                    <a:pt x="384494" y="6717"/>
                    <a:pt x="392152" y="8346"/>
                    <a:pt x="399118" y="11292"/>
                  </a:cubicBezTo>
                  <a:lnTo>
                    <a:pt x="417083" y="23405"/>
                  </a:lnTo>
                  <a:lnTo>
                    <a:pt x="420813" y="15932"/>
                  </a:lnTo>
                  <a:cubicBezTo>
                    <a:pt x="432217" y="6402"/>
                    <a:pt x="448013" y="367"/>
                    <a:pt x="465586" y="1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6" name="台形 731">
              <a:extLst>
                <a:ext uri="{FF2B5EF4-FFF2-40B4-BE49-F238E27FC236}">
                  <a16:creationId xmlns:a16="http://schemas.microsoft.com/office/drawing/2014/main" id="{ED13E769-27C2-4E41-BD7B-3CB21BD56DFD}"/>
                </a:ext>
              </a:extLst>
            </p:cNvPr>
            <p:cNvSpPr/>
            <p:nvPr/>
          </p:nvSpPr>
          <p:spPr>
            <a:xfrm rot="10800000" flipV="1">
              <a:off x="7773780" y="2393207"/>
              <a:ext cx="285796" cy="1111993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98992"/>
                <a:gd name="connsiteY0" fmla="*/ 551112 h 685660"/>
                <a:gd name="connsiteX1" fmla="*/ 50098 w 198992"/>
                <a:gd name="connsiteY1" fmla="*/ 0 h 685660"/>
                <a:gd name="connsiteX2" fmla="*/ 134683 w 198992"/>
                <a:gd name="connsiteY2" fmla="*/ 0 h 685660"/>
                <a:gd name="connsiteX3" fmla="*/ 198992 w 198992"/>
                <a:gd name="connsiteY3" fmla="*/ 612341 h 685660"/>
                <a:gd name="connsiteX4" fmla="*/ 89962 w 198992"/>
                <a:gd name="connsiteY4" fmla="*/ 685660 h 685660"/>
                <a:gd name="connsiteX5" fmla="*/ 0 w 198992"/>
                <a:gd name="connsiteY5" fmla="*/ 551112 h 685660"/>
                <a:gd name="connsiteX0" fmla="*/ 0 w 216756"/>
                <a:gd name="connsiteY0" fmla="*/ 618037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8037 h 685660"/>
                <a:gd name="connsiteX0" fmla="*/ 0 w 216756"/>
                <a:gd name="connsiteY0" fmla="*/ 613765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3765 h 685660"/>
                <a:gd name="connsiteX0" fmla="*/ 0 w 214980"/>
                <a:gd name="connsiteY0" fmla="*/ 592406 h 685660"/>
                <a:gd name="connsiteX1" fmla="*/ 66086 w 214980"/>
                <a:gd name="connsiteY1" fmla="*/ 0 h 685660"/>
                <a:gd name="connsiteX2" fmla="*/ 150671 w 214980"/>
                <a:gd name="connsiteY2" fmla="*/ 0 h 685660"/>
                <a:gd name="connsiteX3" fmla="*/ 214980 w 214980"/>
                <a:gd name="connsiteY3" fmla="*/ 612341 h 685660"/>
                <a:gd name="connsiteX4" fmla="*/ 105950 w 214980"/>
                <a:gd name="connsiteY4" fmla="*/ 685660 h 685660"/>
                <a:gd name="connsiteX5" fmla="*/ 0 w 214980"/>
                <a:gd name="connsiteY5" fmla="*/ 592406 h 685660"/>
                <a:gd name="connsiteX0" fmla="*/ 0 w 213204"/>
                <a:gd name="connsiteY0" fmla="*/ 592406 h 685660"/>
                <a:gd name="connsiteX1" fmla="*/ 66086 w 213204"/>
                <a:gd name="connsiteY1" fmla="*/ 0 h 685660"/>
                <a:gd name="connsiteX2" fmla="*/ 150671 w 213204"/>
                <a:gd name="connsiteY2" fmla="*/ 0 h 685660"/>
                <a:gd name="connsiteX3" fmla="*/ 213204 w 213204"/>
                <a:gd name="connsiteY3" fmla="*/ 585286 h 685660"/>
                <a:gd name="connsiteX4" fmla="*/ 105950 w 213204"/>
                <a:gd name="connsiteY4" fmla="*/ 685660 h 685660"/>
                <a:gd name="connsiteX5" fmla="*/ 0 w 213204"/>
                <a:gd name="connsiteY5" fmla="*/ 592406 h 68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204" h="685660">
                  <a:moveTo>
                    <a:pt x="0" y="592406"/>
                  </a:moveTo>
                  <a:lnTo>
                    <a:pt x="66086" y="0"/>
                  </a:lnTo>
                  <a:lnTo>
                    <a:pt x="150671" y="0"/>
                  </a:lnTo>
                  <a:lnTo>
                    <a:pt x="213204" y="585286"/>
                  </a:lnTo>
                  <a:lnTo>
                    <a:pt x="105950" y="685660"/>
                  </a:lnTo>
                  <a:lnTo>
                    <a:pt x="0" y="592406"/>
                  </a:lnTo>
                  <a:close/>
                </a:path>
              </a:pathLst>
            </a:custGeom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chemeClr val="accent5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7" name="台形 346">
              <a:extLst>
                <a:ext uri="{FF2B5EF4-FFF2-40B4-BE49-F238E27FC236}">
                  <a16:creationId xmlns:a16="http://schemas.microsoft.com/office/drawing/2014/main" id="{70B2822F-5DC9-4237-A563-F810553215DE}"/>
                </a:ext>
              </a:extLst>
            </p:cNvPr>
            <p:cNvSpPr/>
            <p:nvPr/>
          </p:nvSpPr>
          <p:spPr>
            <a:xfrm rot="10800000">
              <a:off x="7793019" y="2260296"/>
              <a:ext cx="247318" cy="202452"/>
            </a:xfrm>
            <a:prstGeom prst="trapezoid">
              <a:avLst>
                <a:gd name="adj" fmla="val 27112"/>
              </a:avLst>
            </a:prstGeom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chemeClr val="accent5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3" name="平行四辺形 160">
              <a:extLst>
                <a:ext uri="{FF2B5EF4-FFF2-40B4-BE49-F238E27FC236}">
                  <a16:creationId xmlns:a16="http://schemas.microsoft.com/office/drawing/2014/main" id="{4431D77D-59F6-49C7-8F46-427007392515}"/>
                </a:ext>
              </a:extLst>
            </p:cNvPr>
            <p:cNvSpPr/>
            <p:nvPr/>
          </p:nvSpPr>
          <p:spPr>
            <a:xfrm>
              <a:off x="7578955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平行四辺形 160">
              <a:extLst>
                <a:ext uri="{FF2B5EF4-FFF2-40B4-BE49-F238E27FC236}">
                  <a16:creationId xmlns:a16="http://schemas.microsoft.com/office/drawing/2014/main" id="{2347573C-AE85-4D26-B696-5542FC68D19F}"/>
                </a:ext>
              </a:extLst>
            </p:cNvPr>
            <p:cNvSpPr/>
            <p:nvPr/>
          </p:nvSpPr>
          <p:spPr>
            <a:xfrm flipH="1">
              <a:off x="7912556" y="2211448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7" name="平行四辺形 160">
              <a:extLst>
                <a:ext uri="{FF2B5EF4-FFF2-40B4-BE49-F238E27FC236}">
                  <a16:creationId xmlns:a16="http://schemas.microsoft.com/office/drawing/2014/main" id="{92869100-2430-4A24-A724-D8155A78E6ED}"/>
                </a:ext>
              </a:extLst>
            </p:cNvPr>
            <p:cNvSpPr/>
            <p:nvPr/>
          </p:nvSpPr>
          <p:spPr>
            <a:xfrm>
              <a:off x="7578955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8" name="平行四辺形 160">
              <a:extLst>
                <a:ext uri="{FF2B5EF4-FFF2-40B4-BE49-F238E27FC236}">
                  <a16:creationId xmlns:a16="http://schemas.microsoft.com/office/drawing/2014/main" id="{8F10C6BE-77D6-4051-9459-93E04C0C1927}"/>
                </a:ext>
              </a:extLst>
            </p:cNvPr>
            <p:cNvSpPr/>
            <p:nvPr/>
          </p:nvSpPr>
          <p:spPr>
            <a:xfrm flipH="1">
              <a:off x="7912557" y="2210294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9" name="四角形: 上の 2 つの角を丸める 358">
              <a:extLst>
                <a:ext uri="{FF2B5EF4-FFF2-40B4-BE49-F238E27FC236}">
                  <a16:creationId xmlns:a16="http://schemas.microsoft.com/office/drawing/2014/main" id="{1C8E6FDF-D636-4C46-AD36-650EA85A709B}"/>
                </a:ext>
              </a:extLst>
            </p:cNvPr>
            <p:cNvSpPr/>
            <p:nvPr/>
          </p:nvSpPr>
          <p:spPr>
            <a:xfrm>
              <a:off x="8102656" y="2640275"/>
              <a:ext cx="314128" cy="33226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1B28FFF2-DF3E-4DDC-B162-CBC0340F10BB}"/>
              </a:ext>
            </a:extLst>
          </p:cNvPr>
          <p:cNvGrpSpPr/>
          <p:nvPr/>
        </p:nvGrpSpPr>
        <p:grpSpPr>
          <a:xfrm>
            <a:off x="4217195" y="950745"/>
            <a:ext cx="1594923" cy="2584446"/>
            <a:chOff x="4217195" y="950745"/>
            <a:chExt cx="1594923" cy="2584446"/>
          </a:xfrm>
        </p:grpSpPr>
        <p:sp>
          <p:nvSpPr>
            <p:cNvPr id="383" name="正方形/長方形 382">
              <a:extLst>
                <a:ext uri="{FF2B5EF4-FFF2-40B4-BE49-F238E27FC236}">
                  <a16:creationId xmlns:a16="http://schemas.microsoft.com/office/drawing/2014/main" id="{F9F61160-D18E-4528-881B-085DC2973AA3}"/>
                </a:ext>
              </a:extLst>
            </p:cNvPr>
            <p:cNvSpPr/>
            <p:nvPr/>
          </p:nvSpPr>
          <p:spPr>
            <a:xfrm>
              <a:off x="5548090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2" name="台形 381">
              <a:extLst>
                <a:ext uri="{FF2B5EF4-FFF2-40B4-BE49-F238E27FC236}">
                  <a16:creationId xmlns:a16="http://schemas.microsoft.com/office/drawing/2014/main" id="{6E0DCEDA-2599-4495-9680-B483FAE0A45C}"/>
                </a:ext>
              </a:extLst>
            </p:cNvPr>
            <p:cNvSpPr/>
            <p:nvPr/>
          </p:nvSpPr>
          <p:spPr>
            <a:xfrm>
              <a:off x="5222132" y="2460488"/>
              <a:ext cx="589986" cy="877526"/>
            </a:xfrm>
            <a:prstGeom prst="trapezoid">
              <a:avLst>
                <a:gd name="adj" fmla="val 40088"/>
              </a:avLst>
            </a:prstGeom>
            <a:pattFill prst="dash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正方形/長方形 379">
              <a:extLst>
                <a:ext uri="{FF2B5EF4-FFF2-40B4-BE49-F238E27FC236}">
                  <a16:creationId xmlns:a16="http://schemas.microsoft.com/office/drawing/2014/main" id="{6FD9E694-C2CB-4184-9084-CBA036659246}"/>
                </a:ext>
              </a:extLst>
            </p:cNvPr>
            <p:cNvSpPr/>
            <p:nvPr/>
          </p:nvSpPr>
          <p:spPr>
            <a:xfrm>
              <a:off x="4336034" y="3320235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1" name="台形 380">
              <a:extLst>
                <a:ext uri="{FF2B5EF4-FFF2-40B4-BE49-F238E27FC236}">
                  <a16:creationId xmlns:a16="http://schemas.microsoft.com/office/drawing/2014/main" id="{4D86E1A2-B069-4562-BB27-10AAE97D5BEF}"/>
                </a:ext>
              </a:extLst>
            </p:cNvPr>
            <p:cNvSpPr/>
            <p:nvPr/>
          </p:nvSpPr>
          <p:spPr>
            <a:xfrm>
              <a:off x="4217195" y="2460488"/>
              <a:ext cx="589986" cy="877526"/>
            </a:xfrm>
            <a:prstGeom prst="trapezoid">
              <a:avLst>
                <a:gd name="adj" fmla="val 40088"/>
              </a:avLst>
            </a:prstGeom>
            <a:pattFill prst="dash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E7D904C8-5562-4786-B0CD-29D78A6A1CCC}"/>
                </a:ext>
              </a:extLst>
            </p:cNvPr>
            <p:cNvSpPr/>
            <p:nvPr/>
          </p:nvSpPr>
          <p:spPr>
            <a:xfrm>
              <a:off x="4532308" y="2045853"/>
              <a:ext cx="973143" cy="699814"/>
            </a:xfrm>
            <a:custGeom>
              <a:avLst/>
              <a:gdLst>
                <a:gd name="connsiteX0" fmla="*/ 382216 w 973143"/>
                <a:gd name="connsiteY0" fmla="*/ 0 h 699814"/>
                <a:gd name="connsiteX1" fmla="*/ 588541 w 973143"/>
                <a:gd name="connsiteY1" fmla="*/ 0 h 699814"/>
                <a:gd name="connsiteX2" fmla="*/ 622115 w 973143"/>
                <a:gd name="connsiteY2" fmla="*/ 205029 h 699814"/>
                <a:gd name="connsiteX3" fmla="*/ 725750 w 973143"/>
                <a:gd name="connsiteY3" fmla="*/ 205029 h 699814"/>
                <a:gd name="connsiteX4" fmla="*/ 973143 w 973143"/>
                <a:gd name="connsiteY4" fmla="*/ 452422 h 699814"/>
                <a:gd name="connsiteX5" fmla="*/ 973142 w 973143"/>
                <a:gd name="connsiteY5" fmla="*/ 699814 h 699814"/>
                <a:gd name="connsiteX6" fmla="*/ 0 w 973143"/>
                <a:gd name="connsiteY6" fmla="*/ 699814 h 699814"/>
                <a:gd name="connsiteX7" fmla="*/ 0 w 973143"/>
                <a:gd name="connsiteY7" fmla="*/ 452422 h 699814"/>
                <a:gd name="connsiteX8" fmla="*/ 247393 w 973143"/>
                <a:gd name="connsiteY8" fmla="*/ 205029 h 699814"/>
                <a:gd name="connsiteX9" fmla="*/ 348642 w 973143"/>
                <a:gd name="connsiteY9" fmla="*/ 205029 h 69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3143" h="699814">
                  <a:moveTo>
                    <a:pt x="382216" y="0"/>
                  </a:moveTo>
                  <a:lnTo>
                    <a:pt x="588541" y="0"/>
                  </a:lnTo>
                  <a:lnTo>
                    <a:pt x="622115" y="205029"/>
                  </a:lnTo>
                  <a:lnTo>
                    <a:pt x="725750" y="205029"/>
                  </a:lnTo>
                  <a:cubicBezTo>
                    <a:pt x="862381" y="205029"/>
                    <a:pt x="973143" y="315791"/>
                    <a:pt x="973143" y="452422"/>
                  </a:cubicBezTo>
                  <a:cubicBezTo>
                    <a:pt x="973143" y="534886"/>
                    <a:pt x="973142" y="617350"/>
                    <a:pt x="973142" y="699814"/>
                  </a:cubicBezTo>
                  <a:lnTo>
                    <a:pt x="0" y="699814"/>
                  </a:lnTo>
                  <a:lnTo>
                    <a:pt x="0" y="452422"/>
                  </a:lnTo>
                  <a:cubicBezTo>
                    <a:pt x="0" y="315791"/>
                    <a:pt x="110762" y="205029"/>
                    <a:pt x="247393" y="205029"/>
                  </a:cubicBezTo>
                  <a:lnTo>
                    <a:pt x="348642" y="20502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CDB6C823-55F6-4005-B43E-FFC5D50E66F6}"/>
                </a:ext>
              </a:extLst>
            </p:cNvPr>
            <p:cNvSpPr/>
            <p:nvPr/>
          </p:nvSpPr>
          <p:spPr>
            <a:xfrm>
              <a:off x="4455237" y="2248261"/>
              <a:ext cx="1127284" cy="1286930"/>
            </a:xfrm>
            <a:custGeom>
              <a:avLst/>
              <a:gdLst>
                <a:gd name="connsiteX0" fmla="*/ 250078 w 1127284"/>
                <a:gd name="connsiteY0" fmla="*/ 0 h 1286930"/>
                <a:gd name="connsiteX1" fmla="*/ 252506 w 1127284"/>
                <a:gd name="connsiteY1" fmla="*/ 7821 h 1286930"/>
                <a:gd name="connsiteX2" fmla="*/ 485361 w 1127284"/>
                <a:gd name="connsiteY2" fmla="*/ 162168 h 1286930"/>
                <a:gd name="connsiteX3" fmla="*/ 641923 w 1127284"/>
                <a:gd name="connsiteY3" fmla="*/ 162169 h 1286930"/>
                <a:gd name="connsiteX4" fmla="*/ 874779 w 1127284"/>
                <a:gd name="connsiteY4" fmla="*/ 7822 h 1286930"/>
                <a:gd name="connsiteX5" fmla="*/ 877207 w 1127284"/>
                <a:gd name="connsiteY5" fmla="*/ 0 h 1286930"/>
                <a:gd name="connsiteX6" fmla="*/ 971540 w 1127284"/>
                <a:gd name="connsiteY6" fmla="*/ 19045 h 1286930"/>
                <a:gd name="connsiteX7" fmla="*/ 1127284 w 1127284"/>
                <a:gd name="connsiteY7" fmla="*/ 254008 h 1286930"/>
                <a:gd name="connsiteX8" fmla="*/ 1127284 w 1127284"/>
                <a:gd name="connsiteY8" fmla="*/ 1286930 h 1286930"/>
                <a:gd name="connsiteX9" fmla="*/ 0 w 1127284"/>
                <a:gd name="connsiteY9" fmla="*/ 1286930 h 1286930"/>
                <a:gd name="connsiteX10" fmla="*/ 0 w 1127284"/>
                <a:gd name="connsiteY10" fmla="*/ 254008 h 1286930"/>
                <a:gd name="connsiteX11" fmla="*/ 155745 w 1127284"/>
                <a:gd name="connsiteY11" fmla="*/ 19045 h 128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127284" h="1286930">
                  <a:moveTo>
                    <a:pt x="250078" y="0"/>
                  </a:moveTo>
                  <a:lnTo>
                    <a:pt x="252506" y="7821"/>
                  </a:lnTo>
                  <a:cubicBezTo>
                    <a:pt x="290870" y="98525"/>
                    <a:pt x="380683" y="162168"/>
                    <a:pt x="485361" y="162168"/>
                  </a:cubicBezTo>
                  <a:lnTo>
                    <a:pt x="641923" y="162169"/>
                  </a:lnTo>
                  <a:cubicBezTo>
                    <a:pt x="746602" y="162169"/>
                    <a:pt x="836415" y="98526"/>
                    <a:pt x="874779" y="7822"/>
                  </a:cubicBezTo>
                  <a:lnTo>
                    <a:pt x="877207" y="0"/>
                  </a:lnTo>
                  <a:lnTo>
                    <a:pt x="971540" y="19045"/>
                  </a:lnTo>
                  <a:cubicBezTo>
                    <a:pt x="1063064" y="57756"/>
                    <a:pt x="1127284" y="148383"/>
                    <a:pt x="1127284" y="254008"/>
                  </a:cubicBezTo>
                  <a:lnTo>
                    <a:pt x="1127284" y="1286930"/>
                  </a:lnTo>
                  <a:lnTo>
                    <a:pt x="0" y="1286930"/>
                  </a:lnTo>
                  <a:lnTo>
                    <a:pt x="0" y="254008"/>
                  </a:lnTo>
                  <a:cubicBezTo>
                    <a:pt x="0" y="148383"/>
                    <a:pt x="64220" y="57756"/>
                    <a:pt x="155745" y="19045"/>
                  </a:cubicBezTo>
                  <a:close/>
                </a:path>
              </a:pathLst>
            </a:custGeom>
            <a:pattFill prst="dash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304FE74-7D01-422A-B8D3-62E6EF14F65D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76" name="円/楕円 568">
                <a:extLst>
                  <a:ext uri="{FF2B5EF4-FFF2-40B4-BE49-F238E27FC236}">
                    <a16:creationId xmlns:a16="http://schemas.microsoft.com/office/drawing/2014/main" id="{423EE4BD-76CB-4FFA-9BFD-5353FF02CD0E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66796C5B-6436-4115-B267-C5A66EEB0797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8" name="円/楕円 591">
                  <a:extLst>
                    <a:ext uri="{FF2B5EF4-FFF2-40B4-BE49-F238E27FC236}">
                      <a16:creationId xmlns:a16="http://schemas.microsoft.com/office/drawing/2014/main" id="{2A62A521-C454-4702-9C61-074316E81C1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592">
                  <a:extLst>
                    <a:ext uri="{FF2B5EF4-FFF2-40B4-BE49-F238E27FC236}">
                      <a16:creationId xmlns:a16="http://schemas.microsoft.com/office/drawing/2014/main" id="{E4DB440F-7E9A-49EC-82AA-4C5DC70ADBC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7B6C319A-D564-4289-95C7-E2039D95E1C2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6" name="円/楕円 589">
                  <a:extLst>
                    <a:ext uri="{FF2B5EF4-FFF2-40B4-BE49-F238E27FC236}">
                      <a16:creationId xmlns:a16="http://schemas.microsoft.com/office/drawing/2014/main" id="{EE18A31A-20A6-4842-9241-CD066ADC53B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円/楕円 590">
                  <a:extLst>
                    <a:ext uri="{FF2B5EF4-FFF2-40B4-BE49-F238E27FC236}">
                      <a16:creationId xmlns:a16="http://schemas.microsoft.com/office/drawing/2014/main" id="{9D02EC3C-5FDA-499C-B9F3-2A893C92A7E1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" name="円/楕円 588">
                <a:extLst>
                  <a:ext uri="{FF2B5EF4-FFF2-40B4-BE49-F238E27FC236}">
                    <a16:creationId xmlns:a16="http://schemas.microsoft.com/office/drawing/2014/main" id="{81D7E2AD-45FE-468A-8304-F1EFE92274B9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2BFE8B56-2BFB-4B91-8D18-BF2A8967C5E6}"/>
                  </a:ext>
                </a:extLst>
              </p:cNvPr>
              <p:cNvSpPr/>
              <p:nvPr/>
            </p:nvSpPr>
            <p:spPr>
              <a:xfrm rot="54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47C10BF4-9E5B-4309-AF38-9B33603F290D}"/>
                  </a:ext>
                </a:extLst>
              </p:cNvPr>
              <p:cNvSpPr/>
              <p:nvPr/>
            </p:nvSpPr>
            <p:spPr>
              <a:xfrm rot="54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5F013C8-F5A0-4926-A791-6435133E2D08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円/楕円 638">
                <a:extLst>
                  <a:ext uri="{FF2B5EF4-FFF2-40B4-BE49-F238E27FC236}">
                    <a16:creationId xmlns:a16="http://schemas.microsoft.com/office/drawing/2014/main" id="{99E53CA2-D3B0-40A9-B65B-45365C512681}"/>
                  </a:ext>
                </a:extLst>
              </p:cNvPr>
              <p:cNvSpPr/>
              <p:nvPr/>
            </p:nvSpPr>
            <p:spPr>
              <a:xfrm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27">
                <a:extLst>
                  <a:ext uri="{FF2B5EF4-FFF2-40B4-BE49-F238E27FC236}">
                    <a16:creationId xmlns:a16="http://schemas.microsoft.com/office/drawing/2014/main" id="{C3D82645-935C-4905-8721-38996B171670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27">
                <a:extLst>
                  <a:ext uri="{FF2B5EF4-FFF2-40B4-BE49-F238E27FC236}">
                    <a16:creationId xmlns:a16="http://schemas.microsoft.com/office/drawing/2014/main" id="{0B732388-C02F-49B5-BF59-C5539D880084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6EFB8E8F-F171-4797-A144-0905232C69C4}"/>
                  </a:ext>
                </a:extLst>
              </p:cNvPr>
              <p:cNvGrpSpPr/>
              <p:nvPr/>
            </p:nvGrpSpPr>
            <p:grpSpPr>
              <a:xfrm>
                <a:off x="2110602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7821E57D-8274-4AC8-880E-965DD939B285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B10E1214-8DDE-4436-BE12-C32C93D9C136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D19374C6-CC25-4A61-B7A6-4426D73BE39C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144DEF5E-39FB-44B1-BB8C-F8549A844EA9}"/>
                    </a:ext>
                  </a:extLst>
                </p:cNvPr>
                <p:cNvSpPr/>
                <p:nvPr/>
              </p:nvSpPr>
              <p:spPr>
                <a:xfrm>
                  <a:off x="6937210" y="1177268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8F568B0B-BB43-4A5C-8933-452A5A3D0E37}"/>
                  </a:ext>
                </a:extLst>
              </p:cNvPr>
              <p:cNvGrpSpPr/>
              <p:nvPr/>
            </p:nvGrpSpPr>
            <p:grpSpPr>
              <a:xfrm>
                <a:off x="2703533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35FCF77E-EED8-40C8-8E5F-924264627139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3981B88A-D784-466B-95C8-357375C773AC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D898AC9B-0AFE-4526-BC07-24AFB31D05E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D6BB47E3-2C5E-4050-B4E8-1D87DADF812F}"/>
                    </a:ext>
                  </a:extLst>
                </p:cNvPr>
                <p:cNvSpPr/>
                <p:nvPr/>
              </p:nvSpPr>
              <p:spPr>
                <a:xfrm>
                  <a:off x="6937210" y="1177268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728D58DA-70C7-41A3-A91F-B819AC22D1FF}"/>
                </a:ext>
              </a:extLst>
            </p:cNvPr>
            <p:cNvGrpSpPr/>
            <p:nvPr/>
          </p:nvGrpSpPr>
          <p:grpSpPr>
            <a:xfrm>
              <a:off x="4491037" y="1457382"/>
              <a:ext cx="1081088" cy="726224"/>
              <a:chOff x="7463927" y="1789359"/>
              <a:chExt cx="946143" cy="682796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873DA943-E69B-45F9-90F4-CA4D0375F061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DC6554AA-76F3-4070-ADB9-D2338098A47F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835B80AC-74CA-43AC-A8B0-AB18B76FF201}"/>
                </a:ext>
              </a:extLst>
            </p:cNvPr>
            <p:cNvSpPr/>
            <p:nvPr/>
          </p:nvSpPr>
          <p:spPr>
            <a:xfrm>
              <a:off x="4699455" y="2240261"/>
              <a:ext cx="641690" cy="186234"/>
            </a:xfrm>
            <a:custGeom>
              <a:avLst/>
              <a:gdLst>
                <a:gd name="connsiteX0" fmla="*/ 23641 w 628589"/>
                <a:gd name="connsiteY0" fmla="*/ 0 h 175769"/>
                <a:gd name="connsiteX1" fmla="*/ 25880 w 628589"/>
                <a:gd name="connsiteY1" fmla="*/ 7069 h 175769"/>
                <a:gd name="connsiteX2" fmla="*/ 240668 w 628589"/>
                <a:gd name="connsiteY2" fmla="*/ 146573 h 175769"/>
                <a:gd name="connsiteX3" fmla="*/ 385082 w 628589"/>
                <a:gd name="connsiteY3" fmla="*/ 146574 h 175769"/>
                <a:gd name="connsiteX4" fmla="*/ 599871 w 628589"/>
                <a:gd name="connsiteY4" fmla="*/ 7070 h 175769"/>
                <a:gd name="connsiteX5" fmla="*/ 602111 w 628589"/>
                <a:gd name="connsiteY5" fmla="*/ 0 h 175769"/>
                <a:gd name="connsiteX6" fmla="*/ 628589 w 628589"/>
                <a:gd name="connsiteY6" fmla="*/ 5238 h 175769"/>
                <a:gd name="connsiteX7" fmla="*/ 624012 w 628589"/>
                <a:gd name="connsiteY7" fmla="*/ 21422 h 175769"/>
                <a:gd name="connsiteX8" fmla="*/ 391156 w 628589"/>
                <a:gd name="connsiteY8" fmla="*/ 175769 h 175769"/>
                <a:gd name="connsiteX9" fmla="*/ 234594 w 628589"/>
                <a:gd name="connsiteY9" fmla="*/ 175768 h 175769"/>
                <a:gd name="connsiteX10" fmla="*/ 1739 w 628589"/>
                <a:gd name="connsiteY10" fmla="*/ 21421 h 175769"/>
                <a:gd name="connsiteX11" fmla="*/ 760 w 628589"/>
                <a:gd name="connsiteY11" fmla="*/ 13141 h 175769"/>
                <a:gd name="connsiteX12" fmla="*/ 0 w 628589"/>
                <a:gd name="connsiteY12" fmla="*/ 4677 h 175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28589" h="175769">
                  <a:moveTo>
                    <a:pt x="23641" y="0"/>
                  </a:moveTo>
                  <a:lnTo>
                    <a:pt x="25880" y="7069"/>
                  </a:lnTo>
                  <a:cubicBezTo>
                    <a:pt x="61268" y="89050"/>
                    <a:pt x="144112" y="146573"/>
                    <a:pt x="240668" y="146573"/>
                  </a:cubicBezTo>
                  <a:lnTo>
                    <a:pt x="385082" y="146574"/>
                  </a:lnTo>
                  <a:cubicBezTo>
                    <a:pt x="481639" y="146574"/>
                    <a:pt x="564484" y="89051"/>
                    <a:pt x="599871" y="7070"/>
                  </a:cubicBezTo>
                  <a:lnTo>
                    <a:pt x="602111" y="0"/>
                  </a:lnTo>
                  <a:lnTo>
                    <a:pt x="628589" y="5238"/>
                  </a:lnTo>
                  <a:lnTo>
                    <a:pt x="624012" y="21422"/>
                  </a:lnTo>
                  <a:cubicBezTo>
                    <a:pt x="585648" y="112126"/>
                    <a:pt x="495835" y="175769"/>
                    <a:pt x="391156" y="175769"/>
                  </a:cubicBezTo>
                  <a:lnTo>
                    <a:pt x="234594" y="175768"/>
                  </a:lnTo>
                  <a:cubicBezTo>
                    <a:pt x="129916" y="175768"/>
                    <a:pt x="40103" y="112125"/>
                    <a:pt x="1739" y="21421"/>
                  </a:cubicBezTo>
                  <a:cubicBezTo>
                    <a:pt x="1537" y="20769"/>
                    <a:pt x="1186" y="17587"/>
                    <a:pt x="760" y="13141"/>
                  </a:cubicBezTo>
                  <a:lnTo>
                    <a:pt x="0" y="467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4A2B029-0040-4409-89C0-6EC86DADE2E7}"/>
              </a:ext>
            </a:extLst>
          </p:cNvPr>
          <p:cNvGrpSpPr/>
          <p:nvPr/>
        </p:nvGrpSpPr>
        <p:grpSpPr>
          <a:xfrm>
            <a:off x="4105299" y="3659640"/>
            <a:ext cx="1719214" cy="2777674"/>
            <a:chOff x="4105299" y="3659640"/>
            <a:chExt cx="1719214" cy="2777674"/>
          </a:xfrm>
        </p:grpSpPr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93AA1BDB-0B03-4853-85BA-A36A63636612}"/>
                </a:ext>
              </a:extLst>
            </p:cNvPr>
            <p:cNvSpPr/>
            <p:nvPr/>
          </p:nvSpPr>
          <p:spPr>
            <a:xfrm>
              <a:off x="4664472" y="4880686"/>
              <a:ext cx="600869" cy="502848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A301203F-CAC6-411A-8B70-AF84998B5D9F}"/>
                </a:ext>
              </a:extLst>
            </p:cNvPr>
            <p:cNvSpPr/>
            <p:nvPr/>
          </p:nvSpPr>
          <p:spPr>
            <a:xfrm>
              <a:off x="4689380" y="5285580"/>
              <a:ext cx="551709" cy="1151734"/>
            </a:xfrm>
            <a:custGeom>
              <a:avLst/>
              <a:gdLst>
                <a:gd name="connsiteX0" fmla="*/ 107977 w 551709"/>
                <a:gd name="connsiteY0" fmla="*/ 0 h 1151734"/>
                <a:gd name="connsiteX1" fmla="*/ 109194 w 551709"/>
                <a:gd name="connsiteY1" fmla="*/ 6030 h 1151734"/>
                <a:gd name="connsiteX2" fmla="*/ 245251 w 551709"/>
                <a:gd name="connsiteY2" fmla="*/ 96214 h 1151734"/>
                <a:gd name="connsiteX3" fmla="*/ 306459 w 551709"/>
                <a:gd name="connsiteY3" fmla="*/ 96215 h 1151734"/>
                <a:gd name="connsiteX4" fmla="*/ 442516 w 551709"/>
                <a:gd name="connsiteY4" fmla="*/ 6031 h 1151734"/>
                <a:gd name="connsiteX5" fmla="*/ 443734 w 551709"/>
                <a:gd name="connsiteY5" fmla="*/ 0 h 1151734"/>
                <a:gd name="connsiteX6" fmla="*/ 494787 w 551709"/>
                <a:gd name="connsiteY6" fmla="*/ 34422 h 1151734"/>
                <a:gd name="connsiteX7" fmla="*/ 551709 w 551709"/>
                <a:gd name="connsiteY7" fmla="*/ 171844 h 1151734"/>
                <a:gd name="connsiteX8" fmla="*/ 551709 w 551709"/>
                <a:gd name="connsiteY8" fmla="*/ 1151734 h 1151734"/>
                <a:gd name="connsiteX9" fmla="*/ 0 w 551709"/>
                <a:gd name="connsiteY9" fmla="*/ 1151734 h 1151734"/>
                <a:gd name="connsiteX10" fmla="*/ 0 w 551709"/>
                <a:gd name="connsiteY10" fmla="*/ 171844 h 1151734"/>
                <a:gd name="connsiteX11" fmla="*/ 56923 w 551709"/>
                <a:gd name="connsiteY11" fmla="*/ 34422 h 115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1709" h="1151734">
                  <a:moveTo>
                    <a:pt x="107977" y="0"/>
                  </a:moveTo>
                  <a:lnTo>
                    <a:pt x="109194" y="6030"/>
                  </a:lnTo>
                  <a:cubicBezTo>
                    <a:pt x="131610" y="59027"/>
                    <a:pt x="184088" y="96214"/>
                    <a:pt x="245251" y="96214"/>
                  </a:cubicBezTo>
                  <a:lnTo>
                    <a:pt x="306459" y="96215"/>
                  </a:lnTo>
                  <a:cubicBezTo>
                    <a:pt x="367623" y="96215"/>
                    <a:pt x="420100" y="59028"/>
                    <a:pt x="442516" y="6031"/>
                  </a:cubicBezTo>
                  <a:lnTo>
                    <a:pt x="443734" y="0"/>
                  </a:lnTo>
                  <a:lnTo>
                    <a:pt x="494787" y="34422"/>
                  </a:lnTo>
                  <a:cubicBezTo>
                    <a:pt x="529957" y="69591"/>
                    <a:pt x="551709" y="118177"/>
                    <a:pt x="551709" y="171844"/>
                  </a:cubicBezTo>
                  <a:lnTo>
                    <a:pt x="551709" y="1151734"/>
                  </a:lnTo>
                  <a:lnTo>
                    <a:pt x="0" y="1151734"/>
                  </a:lnTo>
                  <a:lnTo>
                    <a:pt x="0" y="171844"/>
                  </a:lnTo>
                  <a:cubicBezTo>
                    <a:pt x="0" y="118177"/>
                    <a:pt x="21753" y="69591"/>
                    <a:pt x="56923" y="34422"/>
                  </a:cubicBezTo>
                  <a:close/>
                </a:path>
              </a:pathLst>
            </a:custGeom>
            <a:pattFill prst="ltHorz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6BF9ECDA-7C2A-4DEB-988D-BA9B4B5CD08E}"/>
                </a:ext>
              </a:extLst>
            </p:cNvPr>
            <p:cNvSpPr/>
            <p:nvPr/>
          </p:nvSpPr>
          <p:spPr>
            <a:xfrm>
              <a:off x="4689380" y="5338029"/>
              <a:ext cx="551709" cy="1099285"/>
            </a:xfrm>
            <a:custGeom>
              <a:avLst/>
              <a:gdLst>
                <a:gd name="connsiteX0" fmla="*/ 107977 w 551709"/>
                <a:gd name="connsiteY0" fmla="*/ 0 h 1151734"/>
                <a:gd name="connsiteX1" fmla="*/ 109194 w 551709"/>
                <a:gd name="connsiteY1" fmla="*/ 6030 h 1151734"/>
                <a:gd name="connsiteX2" fmla="*/ 245251 w 551709"/>
                <a:gd name="connsiteY2" fmla="*/ 96214 h 1151734"/>
                <a:gd name="connsiteX3" fmla="*/ 306459 w 551709"/>
                <a:gd name="connsiteY3" fmla="*/ 96215 h 1151734"/>
                <a:gd name="connsiteX4" fmla="*/ 442516 w 551709"/>
                <a:gd name="connsiteY4" fmla="*/ 6031 h 1151734"/>
                <a:gd name="connsiteX5" fmla="*/ 443734 w 551709"/>
                <a:gd name="connsiteY5" fmla="*/ 0 h 1151734"/>
                <a:gd name="connsiteX6" fmla="*/ 494787 w 551709"/>
                <a:gd name="connsiteY6" fmla="*/ 34422 h 1151734"/>
                <a:gd name="connsiteX7" fmla="*/ 551709 w 551709"/>
                <a:gd name="connsiteY7" fmla="*/ 171844 h 1151734"/>
                <a:gd name="connsiteX8" fmla="*/ 551709 w 551709"/>
                <a:gd name="connsiteY8" fmla="*/ 1151734 h 1151734"/>
                <a:gd name="connsiteX9" fmla="*/ 0 w 551709"/>
                <a:gd name="connsiteY9" fmla="*/ 1151734 h 1151734"/>
                <a:gd name="connsiteX10" fmla="*/ 0 w 551709"/>
                <a:gd name="connsiteY10" fmla="*/ 171844 h 1151734"/>
                <a:gd name="connsiteX11" fmla="*/ 56923 w 551709"/>
                <a:gd name="connsiteY11" fmla="*/ 34422 h 1151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1709" h="1151734">
                  <a:moveTo>
                    <a:pt x="107977" y="0"/>
                  </a:moveTo>
                  <a:lnTo>
                    <a:pt x="109194" y="6030"/>
                  </a:lnTo>
                  <a:cubicBezTo>
                    <a:pt x="131610" y="59027"/>
                    <a:pt x="184088" y="96214"/>
                    <a:pt x="245251" y="96214"/>
                  </a:cubicBezTo>
                  <a:lnTo>
                    <a:pt x="306459" y="96215"/>
                  </a:lnTo>
                  <a:cubicBezTo>
                    <a:pt x="367623" y="96215"/>
                    <a:pt x="420100" y="59028"/>
                    <a:pt x="442516" y="6031"/>
                  </a:cubicBezTo>
                  <a:lnTo>
                    <a:pt x="443734" y="0"/>
                  </a:lnTo>
                  <a:lnTo>
                    <a:pt x="494787" y="34422"/>
                  </a:lnTo>
                  <a:cubicBezTo>
                    <a:pt x="529957" y="69591"/>
                    <a:pt x="551709" y="118177"/>
                    <a:pt x="551709" y="171844"/>
                  </a:cubicBezTo>
                  <a:lnTo>
                    <a:pt x="551709" y="1151734"/>
                  </a:lnTo>
                  <a:lnTo>
                    <a:pt x="0" y="1151734"/>
                  </a:lnTo>
                  <a:lnTo>
                    <a:pt x="0" y="171844"/>
                  </a:lnTo>
                  <a:cubicBezTo>
                    <a:pt x="0" y="118177"/>
                    <a:pt x="21753" y="69591"/>
                    <a:pt x="56923" y="34422"/>
                  </a:cubicBezTo>
                  <a:close/>
                </a:path>
              </a:pathLst>
            </a:custGeom>
            <a:pattFill prst="ltHorz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0" name="正方形/長方形 459">
              <a:extLst>
                <a:ext uri="{FF2B5EF4-FFF2-40B4-BE49-F238E27FC236}">
                  <a16:creationId xmlns:a16="http://schemas.microsoft.com/office/drawing/2014/main" id="{96AB3916-9525-42AC-B206-4DB6C69AC961}"/>
                </a:ext>
              </a:extLst>
            </p:cNvPr>
            <p:cNvSpPr/>
            <p:nvPr/>
          </p:nvSpPr>
          <p:spPr>
            <a:xfrm>
              <a:off x="4233663" y="6225360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1" name="台形 460">
              <a:extLst>
                <a:ext uri="{FF2B5EF4-FFF2-40B4-BE49-F238E27FC236}">
                  <a16:creationId xmlns:a16="http://schemas.microsoft.com/office/drawing/2014/main" id="{F5048580-BAE4-4C21-96B7-AA8A04C9B299}"/>
                </a:ext>
              </a:extLst>
            </p:cNvPr>
            <p:cNvSpPr/>
            <p:nvPr/>
          </p:nvSpPr>
          <p:spPr>
            <a:xfrm>
              <a:off x="4105299" y="5394188"/>
              <a:ext cx="589986" cy="877526"/>
            </a:xfrm>
            <a:prstGeom prst="trapezoid">
              <a:avLst>
                <a:gd name="adj" fmla="val 40088"/>
              </a:avLst>
            </a:pr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2" name="正方形/長方形 461">
              <a:extLst>
                <a:ext uri="{FF2B5EF4-FFF2-40B4-BE49-F238E27FC236}">
                  <a16:creationId xmlns:a16="http://schemas.microsoft.com/office/drawing/2014/main" id="{45311AC8-752E-4279-AAFE-1B1506B3ED3A}"/>
                </a:ext>
              </a:extLst>
            </p:cNvPr>
            <p:cNvSpPr/>
            <p:nvPr/>
          </p:nvSpPr>
          <p:spPr>
            <a:xfrm flipH="1">
              <a:off x="5548263" y="6225360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3" name="台形 462">
              <a:extLst>
                <a:ext uri="{FF2B5EF4-FFF2-40B4-BE49-F238E27FC236}">
                  <a16:creationId xmlns:a16="http://schemas.microsoft.com/office/drawing/2014/main" id="{5F790FED-7C7F-4D8D-8947-31A27A44BA43}"/>
                </a:ext>
              </a:extLst>
            </p:cNvPr>
            <p:cNvSpPr/>
            <p:nvPr/>
          </p:nvSpPr>
          <p:spPr>
            <a:xfrm flipH="1">
              <a:off x="5234527" y="5394188"/>
              <a:ext cx="589986" cy="877526"/>
            </a:xfrm>
            <a:prstGeom prst="trapezoid">
              <a:avLst>
                <a:gd name="adj" fmla="val 40088"/>
              </a:avLst>
            </a:pr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042F6800-C8A1-4979-8BC2-777375AA3EF8}"/>
                </a:ext>
              </a:extLst>
            </p:cNvPr>
            <p:cNvSpPr/>
            <p:nvPr/>
          </p:nvSpPr>
          <p:spPr>
            <a:xfrm>
              <a:off x="4339424" y="5165422"/>
              <a:ext cx="529851" cy="1271892"/>
            </a:xfrm>
            <a:custGeom>
              <a:avLst/>
              <a:gdLst>
                <a:gd name="connsiteX0" fmla="*/ 268082 w 529851"/>
                <a:gd name="connsiteY0" fmla="*/ 0 h 1271892"/>
                <a:gd name="connsiteX1" fmla="*/ 529851 w 529851"/>
                <a:gd name="connsiteY1" fmla="*/ 0 h 1271892"/>
                <a:gd name="connsiteX2" fmla="*/ 529851 w 529851"/>
                <a:gd name="connsiteY2" fmla="*/ 1271892 h 1271892"/>
                <a:gd name="connsiteX3" fmla="*/ 0 w 529851"/>
                <a:gd name="connsiteY3" fmla="*/ 1271892 h 1271892"/>
                <a:gd name="connsiteX4" fmla="*/ 0 w 529851"/>
                <a:gd name="connsiteY4" fmla="*/ 268082 h 1271892"/>
                <a:gd name="connsiteX5" fmla="*/ 268082 w 529851"/>
                <a:gd name="connsiteY5" fmla="*/ 0 h 127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9851" h="1271892">
                  <a:moveTo>
                    <a:pt x="268082" y="0"/>
                  </a:moveTo>
                  <a:lnTo>
                    <a:pt x="529851" y="0"/>
                  </a:lnTo>
                  <a:lnTo>
                    <a:pt x="529851" y="1271892"/>
                  </a:lnTo>
                  <a:lnTo>
                    <a:pt x="0" y="1271892"/>
                  </a:lnTo>
                  <a:lnTo>
                    <a:pt x="0" y="268082"/>
                  </a:lnTo>
                  <a:cubicBezTo>
                    <a:pt x="0" y="120024"/>
                    <a:pt x="120024" y="0"/>
                    <a:pt x="268082" y="0"/>
                  </a:cubicBezTo>
                  <a:close/>
                </a:path>
              </a:pathLst>
            </a:cu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906B51E3-67F4-4AB6-AB81-182645BFD5CA}"/>
                </a:ext>
              </a:extLst>
            </p:cNvPr>
            <p:cNvSpPr/>
            <p:nvPr/>
          </p:nvSpPr>
          <p:spPr>
            <a:xfrm>
              <a:off x="5057775" y="5165422"/>
              <a:ext cx="532614" cy="1271892"/>
            </a:xfrm>
            <a:custGeom>
              <a:avLst/>
              <a:gdLst>
                <a:gd name="connsiteX0" fmla="*/ 0 w 532614"/>
                <a:gd name="connsiteY0" fmla="*/ 0 h 1271892"/>
                <a:gd name="connsiteX1" fmla="*/ 264532 w 532614"/>
                <a:gd name="connsiteY1" fmla="*/ 0 h 1271892"/>
                <a:gd name="connsiteX2" fmla="*/ 532614 w 532614"/>
                <a:gd name="connsiteY2" fmla="*/ 268082 h 1271892"/>
                <a:gd name="connsiteX3" fmla="*/ 532614 w 532614"/>
                <a:gd name="connsiteY3" fmla="*/ 1271892 h 1271892"/>
                <a:gd name="connsiteX4" fmla="*/ 0 w 532614"/>
                <a:gd name="connsiteY4" fmla="*/ 1271892 h 1271892"/>
                <a:gd name="connsiteX5" fmla="*/ 0 w 532614"/>
                <a:gd name="connsiteY5" fmla="*/ 0 h 1271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2614" h="1271892">
                  <a:moveTo>
                    <a:pt x="0" y="0"/>
                  </a:moveTo>
                  <a:lnTo>
                    <a:pt x="264532" y="0"/>
                  </a:lnTo>
                  <a:cubicBezTo>
                    <a:pt x="412590" y="0"/>
                    <a:pt x="532614" y="120024"/>
                    <a:pt x="532614" y="268082"/>
                  </a:cubicBezTo>
                  <a:lnTo>
                    <a:pt x="532614" y="1271892"/>
                  </a:lnTo>
                  <a:lnTo>
                    <a:pt x="0" y="1271892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5" name="平行四辺形 160">
              <a:extLst>
                <a:ext uri="{FF2B5EF4-FFF2-40B4-BE49-F238E27FC236}">
                  <a16:creationId xmlns:a16="http://schemas.microsoft.com/office/drawing/2014/main" id="{05AC46C6-EB21-4C9E-B7D1-FD248EEA794D}"/>
                </a:ext>
              </a:extLst>
            </p:cNvPr>
            <p:cNvSpPr/>
            <p:nvPr/>
          </p:nvSpPr>
          <p:spPr>
            <a:xfrm>
              <a:off x="4527429" y="5116573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6" name="平行四辺形 160">
              <a:extLst>
                <a:ext uri="{FF2B5EF4-FFF2-40B4-BE49-F238E27FC236}">
                  <a16:creationId xmlns:a16="http://schemas.microsoft.com/office/drawing/2014/main" id="{5B5F9D3D-A898-4FC5-BA94-02F65518A62D}"/>
                </a:ext>
              </a:extLst>
            </p:cNvPr>
            <p:cNvSpPr/>
            <p:nvPr/>
          </p:nvSpPr>
          <p:spPr>
            <a:xfrm flipH="1">
              <a:off x="5057279" y="5116573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7" name="平行四辺形 160">
              <a:extLst>
                <a:ext uri="{FF2B5EF4-FFF2-40B4-BE49-F238E27FC236}">
                  <a16:creationId xmlns:a16="http://schemas.microsoft.com/office/drawing/2014/main" id="{A1D069C4-091D-4531-B9C9-7EE891EF22F6}"/>
                </a:ext>
              </a:extLst>
            </p:cNvPr>
            <p:cNvSpPr/>
            <p:nvPr/>
          </p:nvSpPr>
          <p:spPr>
            <a:xfrm>
              <a:off x="4527429" y="5115419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8" name="平行四辺形 160">
              <a:extLst>
                <a:ext uri="{FF2B5EF4-FFF2-40B4-BE49-F238E27FC236}">
                  <a16:creationId xmlns:a16="http://schemas.microsoft.com/office/drawing/2014/main" id="{53A4CA84-4BDA-4CC7-B0B3-388F52F8B9E3}"/>
                </a:ext>
              </a:extLst>
            </p:cNvPr>
            <p:cNvSpPr/>
            <p:nvPr/>
          </p:nvSpPr>
          <p:spPr>
            <a:xfrm flipH="1">
              <a:off x="5057280" y="5115419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pattFill prst="dkVert">
              <a:fgClr>
                <a:schemeClr val="accent5">
                  <a:lumMod val="60000"/>
                  <a:lumOff val="40000"/>
                </a:schemeClr>
              </a:fgClr>
              <a:bgClr>
                <a:schemeClr val="accent5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BA3ECCFA-3BAA-410D-993D-A672F9279EE9}"/>
                </a:ext>
              </a:extLst>
            </p:cNvPr>
            <p:cNvGrpSpPr/>
            <p:nvPr/>
          </p:nvGrpSpPr>
          <p:grpSpPr>
            <a:xfrm>
              <a:off x="4266017" y="3659640"/>
              <a:ext cx="1397778" cy="1418097"/>
              <a:chOff x="1231122" y="2121256"/>
              <a:chExt cx="1397778" cy="1418097"/>
            </a:xfrm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3647D870-A9A5-46F3-AB9E-112073B2FA59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FDC0D575-D849-4AA9-B774-30ED2067EFA3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449" name="グループ化 448">
                  <a:extLst>
                    <a:ext uri="{FF2B5EF4-FFF2-40B4-BE49-F238E27FC236}">
                      <a16:creationId xmlns:a16="http://schemas.microsoft.com/office/drawing/2014/main" id="{39F29C47-9E51-4F0D-9BA4-1BBE768985D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54" name="円/楕円 489">
                    <a:extLst>
                      <a:ext uri="{FF2B5EF4-FFF2-40B4-BE49-F238E27FC236}">
                        <a16:creationId xmlns:a16="http://schemas.microsoft.com/office/drawing/2014/main" id="{E6A59813-CDFC-41CE-829E-242134AB217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5" name="円/楕円 490">
                    <a:extLst>
                      <a:ext uri="{FF2B5EF4-FFF2-40B4-BE49-F238E27FC236}">
                        <a16:creationId xmlns:a16="http://schemas.microsoft.com/office/drawing/2014/main" id="{241720BB-8668-4BEC-A5B9-FC5312E4237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50" name="グループ化 449">
                  <a:extLst>
                    <a:ext uri="{FF2B5EF4-FFF2-40B4-BE49-F238E27FC236}">
                      <a16:creationId xmlns:a16="http://schemas.microsoft.com/office/drawing/2014/main" id="{1462F2E0-2CC0-4D32-8B02-F2A3DC82B5D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52" name="円/楕円 487">
                    <a:extLst>
                      <a:ext uri="{FF2B5EF4-FFF2-40B4-BE49-F238E27FC236}">
                        <a16:creationId xmlns:a16="http://schemas.microsoft.com/office/drawing/2014/main" id="{0C1FAC5D-F32A-43E8-B6DE-0B10BCC41EC8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3" name="円/楕円 488">
                    <a:extLst>
                      <a:ext uri="{FF2B5EF4-FFF2-40B4-BE49-F238E27FC236}">
                        <a16:creationId xmlns:a16="http://schemas.microsoft.com/office/drawing/2014/main" id="{2F339F1B-46C4-432F-AA80-A17C80B0117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51" name="円/楕円 486">
                  <a:extLst>
                    <a:ext uri="{FF2B5EF4-FFF2-40B4-BE49-F238E27FC236}">
                      <a16:creationId xmlns:a16="http://schemas.microsoft.com/office/drawing/2014/main" id="{1B52E73B-544F-4F8F-A741-DD6F1D65B8EA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1" name="円/楕円 479">
                <a:extLst>
                  <a:ext uri="{FF2B5EF4-FFF2-40B4-BE49-F238E27FC236}">
                    <a16:creationId xmlns:a16="http://schemas.microsoft.com/office/drawing/2014/main" id="{23CB1FAB-75A2-47A7-A13E-D2373635A18D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2" name="円/楕円 480">
                <a:extLst>
                  <a:ext uri="{FF2B5EF4-FFF2-40B4-BE49-F238E27FC236}">
                    <a16:creationId xmlns:a16="http://schemas.microsoft.com/office/drawing/2014/main" id="{E2AF1C8D-3022-41F7-8A6D-FA4C267F2BDB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円/楕円 472">
                <a:extLst>
                  <a:ext uri="{FF2B5EF4-FFF2-40B4-BE49-F238E27FC236}">
                    <a16:creationId xmlns:a16="http://schemas.microsoft.com/office/drawing/2014/main" id="{5D385F7E-8CAF-4FE0-8CA6-884F7731CB6B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円/楕円 473">
                <a:extLst>
                  <a:ext uri="{FF2B5EF4-FFF2-40B4-BE49-F238E27FC236}">
                    <a16:creationId xmlns:a16="http://schemas.microsoft.com/office/drawing/2014/main" id="{24E6514E-C6DE-4C74-91D9-391FC0AF8682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92ECDAE7-AC9A-43A3-8A31-E8608C414909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47" name="円/楕円 662">
                  <a:extLst>
                    <a:ext uri="{FF2B5EF4-FFF2-40B4-BE49-F238E27FC236}">
                      <a16:creationId xmlns:a16="http://schemas.microsoft.com/office/drawing/2014/main" id="{688027FA-3119-4C44-934D-DB1C93DAC384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BEF66C98-4DC2-4E3C-B184-0E949D21D607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1831296B-0877-457C-9AB7-C38FF10329ED}"/>
                  </a:ext>
                </a:extLst>
              </p:cNvPr>
              <p:cNvSpPr/>
              <p:nvPr/>
            </p:nvSpPr>
            <p:spPr>
              <a:xfrm>
                <a:off x="1803691" y="3360209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C082C1A5-047E-4FAF-8343-1C4BEE966DF8}"/>
                </a:ext>
              </a:extLst>
            </p:cNvPr>
            <p:cNvGrpSpPr/>
            <p:nvPr/>
          </p:nvGrpSpPr>
          <p:grpSpPr>
            <a:xfrm>
              <a:off x="4450556" y="4403782"/>
              <a:ext cx="1028700" cy="708762"/>
              <a:chOff x="7463927" y="1789359"/>
              <a:chExt cx="946143" cy="682796"/>
            </a:xfrm>
          </p:grpSpPr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2BBC14EB-B6D1-4E08-857B-624EB5F63AE3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049958BE-E453-426A-A9E5-D0687B5862E2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6C84EBFA-5806-4BAB-AE38-5795BEC4C766}"/>
                </a:ext>
              </a:extLst>
            </p:cNvPr>
            <p:cNvGrpSpPr/>
            <p:nvPr/>
          </p:nvGrpSpPr>
          <p:grpSpPr>
            <a:xfrm>
              <a:off x="4802175" y="5310195"/>
              <a:ext cx="45719" cy="1048226"/>
              <a:chOff x="4802175" y="5310195"/>
              <a:chExt cx="45719" cy="1048226"/>
            </a:xfrm>
            <a:solidFill>
              <a:schemeClr val="accent4">
                <a:lumMod val="40000"/>
                <a:lumOff val="60000"/>
              </a:schemeClr>
            </a:solidFill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9F814A3B-CA96-420E-B57C-00BABDB0310F}"/>
                  </a:ext>
                </a:extLst>
              </p:cNvPr>
              <p:cNvSpPr/>
              <p:nvPr/>
            </p:nvSpPr>
            <p:spPr>
              <a:xfrm>
                <a:off x="4802175" y="5310195"/>
                <a:ext cx="45719" cy="45719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7A63FABF-265F-4D08-86BE-A227F7314DE6}"/>
                  </a:ext>
                </a:extLst>
              </p:cNvPr>
              <p:cNvSpPr/>
              <p:nvPr/>
            </p:nvSpPr>
            <p:spPr>
              <a:xfrm>
                <a:off x="4802175" y="5510696"/>
                <a:ext cx="45719" cy="45719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AB78FE26-AF38-404A-B513-B15B47CE6C42}"/>
                  </a:ext>
                </a:extLst>
              </p:cNvPr>
              <p:cNvSpPr/>
              <p:nvPr/>
            </p:nvSpPr>
            <p:spPr>
              <a:xfrm>
                <a:off x="4802175" y="5711197"/>
                <a:ext cx="45719" cy="45719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8C94B593-24DD-4E60-8079-34FE8EE3711B}"/>
                  </a:ext>
                </a:extLst>
              </p:cNvPr>
              <p:cNvSpPr/>
              <p:nvPr/>
            </p:nvSpPr>
            <p:spPr>
              <a:xfrm>
                <a:off x="4802175" y="5911698"/>
                <a:ext cx="45719" cy="45719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59A24547-81EE-4BEE-85BA-2BDB68B83491}"/>
                  </a:ext>
                </a:extLst>
              </p:cNvPr>
              <p:cNvSpPr/>
              <p:nvPr/>
            </p:nvSpPr>
            <p:spPr>
              <a:xfrm>
                <a:off x="4802175" y="6112199"/>
                <a:ext cx="45719" cy="45719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76548319-C91E-46FE-860F-98894522C588}"/>
                  </a:ext>
                </a:extLst>
              </p:cNvPr>
              <p:cNvSpPr/>
              <p:nvPr/>
            </p:nvSpPr>
            <p:spPr>
              <a:xfrm>
                <a:off x="4802175" y="6312702"/>
                <a:ext cx="45719" cy="45719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6B711C4-1BD3-4CE2-8FEA-C23ED2091498}"/>
                </a:ext>
              </a:extLst>
            </p:cNvPr>
            <p:cNvGrpSpPr/>
            <p:nvPr/>
          </p:nvGrpSpPr>
          <p:grpSpPr>
            <a:xfrm>
              <a:off x="5148765" y="5533495"/>
              <a:ext cx="314128" cy="307228"/>
              <a:chOff x="5148765" y="5533495"/>
              <a:chExt cx="314128" cy="307228"/>
            </a:xfrm>
            <a:pattFill prst="dkVert">
              <a:fgClr>
                <a:schemeClr val="accent1">
                  <a:lumMod val="75000"/>
                </a:schemeClr>
              </a:fgClr>
              <a:bgClr>
                <a:schemeClr val="accent5">
                  <a:lumMod val="60000"/>
                  <a:lumOff val="40000"/>
                </a:schemeClr>
              </a:bgClr>
            </a:pattFill>
          </p:grpSpPr>
          <p:sp>
            <p:nvSpPr>
              <p:cNvPr id="479" name="四角形: 上の 2 つの角を丸める 478">
                <a:extLst>
                  <a:ext uri="{FF2B5EF4-FFF2-40B4-BE49-F238E27FC236}">
                    <a16:creationId xmlns:a16="http://schemas.microsoft.com/office/drawing/2014/main" id="{27FF0984-5375-4DD5-A5FA-BFBCFF895CA7}"/>
                  </a:ext>
                </a:extLst>
              </p:cNvPr>
              <p:cNvSpPr/>
              <p:nvPr/>
            </p:nvSpPr>
            <p:spPr>
              <a:xfrm>
                <a:off x="5148765" y="5545401"/>
                <a:ext cx="314128" cy="295322"/>
              </a:xfrm>
              <a:prstGeom prst="round2SameRect">
                <a:avLst>
                  <a:gd name="adj1" fmla="val 0"/>
                  <a:gd name="adj2" fmla="val 22698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四角形: 上の 2 つの角を丸める 479">
                <a:extLst>
                  <a:ext uri="{FF2B5EF4-FFF2-40B4-BE49-F238E27FC236}">
                    <a16:creationId xmlns:a16="http://schemas.microsoft.com/office/drawing/2014/main" id="{CC4B42B3-2027-4235-9C05-5F4403E61F1C}"/>
                  </a:ext>
                </a:extLst>
              </p:cNvPr>
              <p:cNvSpPr/>
              <p:nvPr/>
            </p:nvSpPr>
            <p:spPr>
              <a:xfrm>
                <a:off x="5148765" y="5533495"/>
                <a:ext cx="314128" cy="65200"/>
              </a:xfrm>
              <a:prstGeom prst="round2SameRect">
                <a:avLst>
                  <a:gd name="adj1" fmla="val 0"/>
                  <a:gd name="adj2" fmla="val 0"/>
                </a:avLst>
              </a:prstGeom>
              <a:pattFill prst="dkVert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accent5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E20F4E92-5125-4509-89CB-00959C545BFC}"/>
              </a:ext>
            </a:extLst>
          </p:cNvPr>
          <p:cNvGrpSpPr/>
          <p:nvPr/>
        </p:nvGrpSpPr>
        <p:grpSpPr>
          <a:xfrm>
            <a:off x="7050882" y="3685220"/>
            <a:ext cx="1719214" cy="2752094"/>
            <a:chOff x="7050882" y="3685220"/>
            <a:chExt cx="1719214" cy="2752094"/>
          </a:xfrm>
        </p:grpSpPr>
        <p:sp>
          <p:nvSpPr>
            <p:cNvPr id="394" name="正方形/長方形 393">
              <a:extLst>
                <a:ext uri="{FF2B5EF4-FFF2-40B4-BE49-F238E27FC236}">
                  <a16:creationId xmlns:a16="http://schemas.microsoft.com/office/drawing/2014/main" id="{259184A1-56A0-4A3B-8CE5-A756261CF4DF}"/>
                </a:ext>
              </a:extLst>
            </p:cNvPr>
            <p:cNvSpPr/>
            <p:nvPr/>
          </p:nvSpPr>
          <p:spPr>
            <a:xfrm flipH="1">
              <a:off x="8493846" y="6225360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5" name="台形 394">
              <a:extLst>
                <a:ext uri="{FF2B5EF4-FFF2-40B4-BE49-F238E27FC236}">
                  <a16:creationId xmlns:a16="http://schemas.microsoft.com/office/drawing/2014/main" id="{DC9927ED-082D-41D1-B6BF-2C232DC33009}"/>
                </a:ext>
              </a:extLst>
            </p:cNvPr>
            <p:cNvSpPr/>
            <p:nvPr/>
          </p:nvSpPr>
          <p:spPr>
            <a:xfrm flipH="1">
              <a:off x="8180110" y="5394188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6" name="正方形/長方形 395">
              <a:extLst>
                <a:ext uri="{FF2B5EF4-FFF2-40B4-BE49-F238E27FC236}">
                  <a16:creationId xmlns:a16="http://schemas.microsoft.com/office/drawing/2014/main" id="{F9A3591F-280F-4700-ADC0-EA305C4CBA9C}"/>
                </a:ext>
              </a:extLst>
            </p:cNvPr>
            <p:cNvSpPr/>
            <p:nvPr/>
          </p:nvSpPr>
          <p:spPr>
            <a:xfrm>
              <a:off x="7179246" y="6225360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7" name="台形 396">
              <a:extLst>
                <a:ext uri="{FF2B5EF4-FFF2-40B4-BE49-F238E27FC236}">
                  <a16:creationId xmlns:a16="http://schemas.microsoft.com/office/drawing/2014/main" id="{9DC1E377-5DA3-4EC5-85E8-C0791FE626B3}"/>
                </a:ext>
              </a:extLst>
            </p:cNvPr>
            <p:cNvSpPr/>
            <p:nvPr/>
          </p:nvSpPr>
          <p:spPr>
            <a:xfrm>
              <a:off x="7050882" y="5394188"/>
              <a:ext cx="589986" cy="877526"/>
            </a:xfrm>
            <a:prstGeom prst="trapezoid">
              <a:avLst>
                <a:gd name="adj" fmla="val 40088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BFFCEE49-CBD0-4C66-90C6-67D40C9B4401}"/>
                </a:ext>
              </a:extLst>
            </p:cNvPr>
            <p:cNvSpPr/>
            <p:nvPr/>
          </p:nvSpPr>
          <p:spPr>
            <a:xfrm>
              <a:off x="7606586" y="4866871"/>
              <a:ext cx="600869" cy="489043"/>
            </a:xfrm>
            <a:custGeom>
              <a:avLst/>
              <a:gdLst>
                <a:gd name="connsiteX0" fmla="*/ 160641 w 525992"/>
                <a:gd name="connsiteY0" fmla="*/ 0 h 380772"/>
                <a:gd name="connsiteX1" fmla="*/ 362085 w 525992"/>
                <a:gd name="connsiteY1" fmla="*/ 0 h 380772"/>
                <a:gd name="connsiteX2" fmla="*/ 386315 w 525992"/>
                <a:gd name="connsiteY2" fmla="*/ 240006 h 380772"/>
                <a:gd name="connsiteX3" fmla="*/ 519778 w 525992"/>
                <a:gd name="connsiteY3" fmla="*/ 240006 h 380772"/>
                <a:gd name="connsiteX4" fmla="*/ 525992 w 525992"/>
                <a:gd name="connsiteY4" fmla="*/ 254756 h 380772"/>
                <a:gd name="connsiteX5" fmla="*/ 262996 w 525992"/>
                <a:gd name="connsiteY5" fmla="*/ 380772 h 380772"/>
                <a:gd name="connsiteX6" fmla="*/ 0 w 525992"/>
                <a:gd name="connsiteY6" fmla="*/ 254756 h 380772"/>
                <a:gd name="connsiteX7" fmla="*/ 6215 w 525992"/>
                <a:gd name="connsiteY7" fmla="*/ 240006 h 380772"/>
                <a:gd name="connsiteX8" fmla="*/ 136411 w 525992"/>
                <a:gd name="connsiteY8" fmla="*/ 240006 h 38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5992" h="380772">
                  <a:moveTo>
                    <a:pt x="160641" y="0"/>
                  </a:moveTo>
                  <a:lnTo>
                    <a:pt x="362085" y="0"/>
                  </a:lnTo>
                  <a:lnTo>
                    <a:pt x="386315" y="240006"/>
                  </a:lnTo>
                  <a:lnTo>
                    <a:pt x="519778" y="240006"/>
                  </a:lnTo>
                  <a:lnTo>
                    <a:pt x="525992" y="254756"/>
                  </a:lnTo>
                  <a:cubicBezTo>
                    <a:pt x="525992" y="324353"/>
                    <a:pt x="408245" y="380772"/>
                    <a:pt x="262996" y="380772"/>
                  </a:cubicBezTo>
                  <a:cubicBezTo>
                    <a:pt x="117747" y="380772"/>
                    <a:pt x="0" y="324353"/>
                    <a:pt x="0" y="254756"/>
                  </a:cubicBezTo>
                  <a:lnTo>
                    <a:pt x="6215" y="240006"/>
                  </a:lnTo>
                  <a:lnTo>
                    <a:pt x="136411" y="24000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9" name="片側の 2 つの角を丸めた四角形 144">
              <a:extLst>
                <a:ext uri="{FF2B5EF4-FFF2-40B4-BE49-F238E27FC236}">
                  <a16:creationId xmlns:a16="http://schemas.microsoft.com/office/drawing/2014/main" id="{37FF2C8D-D398-485B-B0B1-740B603188DF}"/>
                </a:ext>
              </a:extLst>
            </p:cNvPr>
            <p:cNvSpPr/>
            <p:nvPr/>
          </p:nvSpPr>
          <p:spPr>
            <a:xfrm>
              <a:off x="7285006" y="5165422"/>
              <a:ext cx="1250966" cy="1271892"/>
            </a:xfrm>
            <a:prstGeom prst="round2SameRect">
              <a:avLst>
                <a:gd name="adj1" fmla="val 21430"/>
                <a:gd name="adj2" fmla="val 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0" name="台形 731">
              <a:extLst>
                <a:ext uri="{FF2B5EF4-FFF2-40B4-BE49-F238E27FC236}">
                  <a16:creationId xmlns:a16="http://schemas.microsoft.com/office/drawing/2014/main" id="{E2369265-67F1-425D-BB39-118F6F8955A9}"/>
                </a:ext>
              </a:extLst>
            </p:cNvPr>
            <p:cNvSpPr/>
            <p:nvPr/>
          </p:nvSpPr>
          <p:spPr>
            <a:xfrm rot="10800000" flipV="1">
              <a:off x="7773780" y="5298332"/>
              <a:ext cx="285796" cy="1111993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98992"/>
                <a:gd name="connsiteY0" fmla="*/ 551112 h 685660"/>
                <a:gd name="connsiteX1" fmla="*/ 50098 w 198992"/>
                <a:gd name="connsiteY1" fmla="*/ 0 h 685660"/>
                <a:gd name="connsiteX2" fmla="*/ 134683 w 198992"/>
                <a:gd name="connsiteY2" fmla="*/ 0 h 685660"/>
                <a:gd name="connsiteX3" fmla="*/ 198992 w 198992"/>
                <a:gd name="connsiteY3" fmla="*/ 612341 h 685660"/>
                <a:gd name="connsiteX4" fmla="*/ 89962 w 198992"/>
                <a:gd name="connsiteY4" fmla="*/ 685660 h 685660"/>
                <a:gd name="connsiteX5" fmla="*/ 0 w 198992"/>
                <a:gd name="connsiteY5" fmla="*/ 551112 h 685660"/>
                <a:gd name="connsiteX0" fmla="*/ 0 w 216756"/>
                <a:gd name="connsiteY0" fmla="*/ 618037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8037 h 685660"/>
                <a:gd name="connsiteX0" fmla="*/ 0 w 216756"/>
                <a:gd name="connsiteY0" fmla="*/ 613765 h 685660"/>
                <a:gd name="connsiteX1" fmla="*/ 67862 w 216756"/>
                <a:gd name="connsiteY1" fmla="*/ 0 h 685660"/>
                <a:gd name="connsiteX2" fmla="*/ 152447 w 216756"/>
                <a:gd name="connsiteY2" fmla="*/ 0 h 685660"/>
                <a:gd name="connsiteX3" fmla="*/ 216756 w 216756"/>
                <a:gd name="connsiteY3" fmla="*/ 612341 h 685660"/>
                <a:gd name="connsiteX4" fmla="*/ 107726 w 216756"/>
                <a:gd name="connsiteY4" fmla="*/ 685660 h 685660"/>
                <a:gd name="connsiteX5" fmla="*/ 0 w 216756"/>
                <a:gd name="connsiteY5" fmla="*/ 613765 h 685660"/>
                <a:gd name="connsiteX0" fmla="*/ 0 w 214980"/>
                <a:gd name="connsiteY0" fmla="*/ 592406 h 685660"/>
                <a:gd name="connsiteX1" fmla="*/ 66086 w 214980"/>
                <a:gd name="connsiteY1" fmla="*/ 0 h 685660"/>
                <a:gd name="connsiteX2" fmla="*/ 150671 w 214980"/>
                <a:gd name="connsiteY2" fmla="*/ 0 h 685660"/>
                <a:gd name="connsiteX3" fmla="*/ 214980 w 214980"/>
                <a:gd name="connsiteY3" fmla="*/ 612341 h 685660"/>
                <a:gd name="connsiteX4" fmla="*/ 105950 w 214980"/>
                <a:gd name="connsiteY4" fmla="*/ 685660 h 685660"/>
                <a:gd name="connsiteX5" fmla="*/ 0 w 214980"/>
                <a:gd name="connsiteY5" fmla="*/ 592406 h 685660"/>
                <a:gd name="connsiteX0" fmla="*/ 0 w 213204"/>
                <a:gd name="connsiteY0" fmla="*/ 592406 h 685660"/>
                <a:gd name="connsiteX1" fmla="*/ 66086 w 213204"/>
                <a:gd name="connsiteY1" fmla="*/ 0 h 685660"/>
                <a:gd name="connsiteX2" fmla="*/ 150671 w 213204"/>
                <a:gd name="connsiteY2" fmla="*/ 0 h 685660"/>
                <a:gd name="connsiteX3" fmla="*/ 213204 w 213204"/>
                <a:gd name="connsiteY3" fmla="*/ 585286 h 685660"/>
                <a:gd name="connsiteX4" fmla="*/ 105950 w 213204"/>
                <a:gd name="connsiteY4" fmla="*/ 685660 h 685660"/>
                <a:gd name="connsiteX5" fmla="*/ 0 w 213204"/>
                <a:gd name="connsiteY5" fmla="*/ 592406 h 685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3204" h="685660">
                  <a:moveTo>
                    <a:pt x="0" y="592406"/>
                  </a:moveTo>
                  <a:lnTo>
                    <a:pt x="66086" y="0"/>
                  </a:lnTo>
                  <a:lnTo>
                    <a:pt x="150671" y="0"/>
                  </a:lnTo>
                  <a:lnTo>
                    <a:pt x="213204" y="585286"/>
                  </a:lnTo>
                  <a:lnTo>
                    <a:pt x="105950" y="685660"/>
                  </a:lnTo>
                  <a:lnTo>
                    <a:pt x="0" y="592406"/>
                  </a:lnTo>
                  <a:close/>
                </a:path>
              </a:pathLst>
            </a:custGeom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chemeClr val="accent5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1" name="台形 400">
              <a:extLst>
                <a:ext uri="{FF2B5EF4-FFF2-40B4-BE49-F238E27FC236}">
                  <a16:creationId xmlns:a16="http://schemas.microsoft.com/office/drawing/2014/main" id="{A195B00F-E0C3-4653-8DB4-01C3CDACB7D1}"/>
                </a:ext>
              </a:extLst>
            </p:cNvPr>
            <p:cNvSpPr/>
            <p:nvPr/>
          </p:nvSpPr>
          <p:spPr>
            <a:xfrm rot="10800000">
              <a:off x="7793019" y="5165421"/>
              <a:ext cx="247318" cy="202452"/>
            </a:xfrm>
            <a:prstGeom prst="trapezoid">
              <a:avLst>
                <a:gd name="adj" fmla="val 27112"/>
              </a:avLst>
            </a:prstGeom>
            <a:pattFill prst="wdUpDiag">
              <a:fgClr>
                <a:schemeClr val="accent1">
                  <a:lumMod val="60000"/>
                  <a:lumOff val="40000"/>
                </a:schemeClr>
              </a:fgClr>
              <a:bgClr>
                <a:schemeClr val="accent5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2" name="平行四辺形 160">
              <a:extLst>
                <a:ext uri="{FF2B5EF4-FFF2-40B4-BE49-F238E27FC236}">
                  <a16:creationId xmlns:a16="http://schemas.microsoft.com/office/drawing/2014/main" id="{ABCD6C7E-0302-4412-9FDF-E94C8C83F8A2}"/>
                </a:ext>
              </a:extLst>
            </p:cNvPr>
            <p:cNvSpPr/>
            <p:nvPr/>
          </p:nvSpPr>
          <p:spPr>
            <a:xfrm>
              <a:off x="7578955" y="5116573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3" name="平行四辺形 160">
              <a:extLst>
                <a:ext uri="{FF2B5EF4-FFF2-40B4-BE49-F238E27FC236}">
                  <a16:creationId xmlns:a16="http://schemas.microsoft.com/office/drawing/2014/main" id="{11554C2C-6473-47D7-AFD9-71A56387649C}"/>
                </a:ext>
              </a:extLst>
            </p:cNvPr>
            <p:cNvSpPr/>
            <p:nvPr/>
          </p:nvSpPr>
          <p:spPr>
            <a:xfrm flipH="1">
              <a:off x="7912556" y="5116573"/>
              <a:ext cx="341845" cy="332267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4" name="平行四辺形 160">
              <a:extLst>
                <a:ext uri="{FF2B5EF4-FFF2-40B4-BE49-F238E27FC236}">
                  <a16:creationId xmlns:a16="http://schemas.microsoft.com/office/drawing/2014/main" id="{D7B1129A-3A7B-4086-92A1-8CA50D3C0C3A}"/>
                </a:ext>
              </a:extLst>
            </p:cNvPr>
            <p:cNvSpPr/>
            <p:nvPr/>
          </p:nvSpPr>
          <p:spPr>
            <a:xfrm>
              <a:off x="7578955" y="5115419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5" name="平行四辺形 160">
              <a:extLst>
                <a:ext uri="{FF2B5EF4-FFF2-40B4-BE49-F238E27FC236}">
                  <a16:creationId xmlns:a16="http://schemas.microsoft.com/office/drawing/2014/main" id="{D31E1F61-4D2D-4A21-B7EE-487B656CBCAD}"/>
                </a:ext>
              </a:extLst>
            </p:cNvPr>
            <p:cNvSpPr/>
            <p:nvPr/>
          </p:nvSpPr>
          <p:spPr>
            <a:xfrm flipH="1">
              <a:off x="7912557" y="5115419"/>
              <a:ext cx="341845" cy="295321"/>
            </a:xfrm>
            <a:custGeom>
              <a:avLst/>
              <a:gdLst>
                <a:gd name="connsiteX0" fmla="*/ 0 w 375181"/>
                <a:gd name="connsiteY0" fmla="*/ 202452 h 202452"/>
                <a:gd name="connsiteX1" fmla="*/ 131819 w 375181"/>
                <a:gd name="connsiteY1" fmla="*/ 0 h 202452"/>
                <a:gd name="connsiteX2" fmla="*/ 375181 w 375181"/>
                <a:gd name="connsiteY2" fmla="*/ 0 h 202452"/>
                <a:gd name="connsiteX3" fmla="*/ 243362 w 375181"/>
                <a:gd name="connsiteY3" fmla="*/ 202452 h 202452"/>
                <a:gd name="connsiteX4" fmla="*/ 0 w 375181"/>
                <a:gd name="connsiteY4" fmla="*/ 202452 h 202452"/>
                <a:gd name="connsiteX0" fmla="*/ 0 w 375181"/>
                <a:gd name="connsiteY0" fmla="*/ 252458 h 252458"/>
                <a:gd name="connsiteX1" fmla="*/ 148488 w 375181"/>
                <a:gd name="connsiteY1" fmla="*/ 0 h 252458"/>
                <a:gd name="connsiteX2" fmla="*/ 375181 w 375181"/>
                <a:gd name="connsiteY2" fmla="*/ 50006 h 252458"/>
                <a:gd name="connsiteX3" fmla="*/ 243362 w 375181"/>
                <a:gd name="connsiteY3" fmla="*/ 252458 h 252458"/>
                <a:gd name="connsiteX4" fmla="*/ 0 w 375181"/>
                <a:gd name="connsiteY4" fmla="*/ 252458 h 252458"/>
                <a:gd name="connsiteX0" fmla="*/ 0 w 341844"/>
                <a:gd name="connsiteY0" fmla="*/ 126252 h 252458"/>
                <a:gd name="connsiteX1" fmla="*/ 115151 w 341844"/>
                <a:gd name="connsiteY1" fmla="*/ 0 h 252458"/>
                <a:gd name="connsiteX2" fmla="*/ 341844 w 341844"/>
                <a:gd name="connsiteY2" fmla="*/ 50006 h 252458"/>
                <a:gd name="connsiteX3" fmla="*/ 210025 w 341844"/>
                <a:gd name="connsiteY3" fmla="*/ 252458 h 252458"/>
                <a:gd name="connsiteX4" fmla="*/ 0 w 341844"/>
                <a:gd name="connsiteY4" fmla="*/ 126252 h 252458"/>
                <a:gd name="connsiteX0" fmla="*/ 0 w 341844"/>
                <a:gd name="connsiteY0" fmla="*/ 126252 h 295321"/>
                <a:gd name="connsiteX1" fmla="*/ 115151 w 341844"/>
                <a:gd name="connsiteY1" fmla="*/ 0 h 295321"/>
                <a:gd name="connsiteX2" fmla="*/ 341844 w 341844"/>
                <a:gd name="connsiteY2" fmla="*/ 50006 h 295321"/>
                <a:gd name="connsiteX3" fmla="*/ 143351 w 341844"/>
                <a:gd name="connsiteY3" fmla="*/ 295321 h 295321"/>
                <a:gd name="connsiteX4" fmla="*/ 0 w 341844"/>
                <a:gd name="connsiteY4" fmla="*/ 126252 h 295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844" h="295321">
                  <a:moveTo>
                    <a:pt x="0" y="126252"/>
                  </a:moveTo>
                  <a:lnTo>
                    <a:pt x="115151" y="0"/>
                  </a:lnTo>
                  <a:lnTo>
                    <a:pt x="341844" y="50006"/>
                  </a:lnTo>
                  <a:lnTo>
                    <a:pt x="143351" y="295321"/>
                  </a:lnTo>
                  <a:lnTo>
                    <a:pt x="0" y="12625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6" name="四角形: 上の 2 つの角を丸める 405">
              <a:extLst>
                <a:ext uri="{FF2B5EF4-FFF2-40B4-BE49-F238E27FC236}">
                  <a16:creationId xmlns:a16="http://schemas.microsoft.com/office/drawing/2014/main" id="{430BDE7B-5304-4EC3-8776-C507683076F7}"/>
                </a:ext>
              </a:extLst>
            </p:cNvPr>
            <p:cNvSpPr/>
            <p:nvPr/>
          </p:nvSpPr>
          <p:spPr>
            <a:xfrm>
              <a:off x="8102656" y="5545400"/>
              <a:ext cx="314128" cy="33226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778EF92-0328-4063-9F91-1EC3F63F8F54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DC32FD1-EA9B-4E70-B3A1-C9DC4DF9C145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30B308B6-D2A4-4C9D-BBD3-91ACA1935316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4" name="円/楕円 620">
                  <a:extLst>
                    <a:ext uri="{FF2B5EF4-FFF2-40B4-BE49-F238E27FC236}">
                      <a16:creationId xmlns:a16="http://schemas.microsoft.com/office/drawing/2014/main" id="{33963D94-C783-44F1-AD36-A6826AE54E96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円/楕円 621">
                  <a:extLst>
                    <a:ext uri="{FF2B5EF4-FFF2-40B4-BE49-F238E27FC236}">
                      <a16:creationId xmlns:a16="http://schemas.microsoft.com/office/drawing/2014/main" id="{339AA4B3-C2A3-4C3A-8A87-36954E21E83F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E1F61190-941C-4AFA-A91E-FC1C404D157A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2" name="円/楕円 618">
                  <a:extLst>
                    <a:ext uri="{FF2B5EF4-FFF2-40B4-BE49-F238E27FC236}">
                      <a16:creationId xmlns:a16="http://schemas.microsoft.com/office/drawing/2014/main" id="{4EBC817B-1E07-4253-89EF-ED29FE4F5DE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619">
                  <a:extLst>
                    <a:ext uri="{FF2B5EF4-FFF2-40B4-BE49-F238E27FC236}">
                      <a16:creationId xmlns:a16="http://schemas.microsoft.com/office/drawing/2014/main" id="{CD5222B2-1CAD-4C6B-9AB0-D3E07C2D4F1B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1A992D4-BEF8-4C6C-9455-62FF574473D6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10B8BBC8-0A32-4B4D-B293-74EA8D4E6607}"/>
                  </a:ext>
                </a:extLst>
              </p:cNvPr>
              <p:cNvSpPr/>
              <p:nvPr/>
            </p:nvSpPr>
            <p:spPr>
              <a:xfrm rot="5400000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2F8EB322-8AC2-451E-B71D-8AC12E311823}"/>
                  </a:ext>
                </a:extLst>
              </p:cNvPr>
              <p:cNvSpPr/>
              <p:nvPr/>
            </p:nvSpPr>
            <p:spPr>
              <a:xfrm rot="54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円/楕円 480">
                <a:extLst>
                  <a:ext uri="{FF2B5EF4-FFF2-40B4-BE49-F238E27FC236}">
                    <a16:creationId xmlns:a16="http://schemas.microsoft.com/office/drawing/2014/main" id="{E192EC80-9B92-4DBA-8314-7DCBD9445285}"/>
                  </a:ext>
                </a:extLst>
              </p:cNvPr>
              <p:cNvSpPr/>
              <p:nvPr/>
            </p:nvSpPr>
            <p:spPr>
              <a:xfrm>
                <a:off x="3355480" y="2937553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E328312-FC1A-4EE7-B9FC-3DDC9A83194E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480">
                <a:extLst>
                  <a:ext uri="{FF2B5EF4-FFF2-40B4-BE49-F238E27FC236}">
                    <a16:creationId xmlns:a16="http://schemas.microsoft.com/office/drawing/2014/main" id="{4132DF5D-D7C1-4063-B1AC-4E6CED605036}"/>
                  </a:ext>
                </a:extLst>
              </p:cNvPr>
              <p:cNvSpPr/>
              <p:nvPr/>
            </p:nvSpPr>
            <p:spPr>
              <a:xfrm>
                <a:off x="3395167" y="2969368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480">
                <a:extLst>
                  <a:ext uri="{FF2B5EF4-FFF2-40B4-BE49-F238E27FC236}">
                    <a16:creationId xmlns:a16="http://schemas.microsoft.com/office/drawing/2014/main" id="{52461A4B-35F8-462D-BF94-2341711F7E34}"/>
                  </a:ext>
                </a:extLst>
              </p:cNvPr>
              <p:cNvSpPr/>
              <p:nvPr/>
            </p:nvSpPr>
            <p:spPr>
              <a:xfrm>
                <a:off x="3914152" y="2937553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480">
                <a:extLst>
                  <a:ext uri="{FF2B5EF4-FFF2-40B4-BE49-F238E27FC236}">
                    <a16:creationId xmlns:a16="http://schemas.microsoft.com/office/drawing/2014/main" id="{95D089D8-F027-457A-B243-20B42B482413}"/>
                  </a:ext>
                </a:extLst>
              </p:cNvPr>
              <p:cNvSpPr/>
              <p:nvPr/>
            </p:nvSpPr>
            <p:spPr>
              <a:xfrm>
                <a:off x="3953839" y="2969368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03C270A2-2CF3-4D95-96C3-CD77D339B4FC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638">
                <a:extLst>
                  <a:ext uri="{FF2B5EF4-FFF2-40B4-BE49-F238E27FC236}">
                    <a16:creationId xmlns:a16="http://schemas.microsoft.com/office/drawing/2014/main" id="{A6571B72-B54E-4E0D-B6D7-FE146AE49D9D}"/>
                  </a:ext>
                </a:extLst>
              </p:cNvPr>
              <p:cNvSpPr/>
              <p:nvPr/>
            </p:nvSpPr>
            <p:spPr>
              <a:xfrm>
                <a:off x="3576864" y="3523844"/>
                <a:ext cx="259540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CC17CD25-AF5D-4675-8791-8372DE638742}"/>
                </a:ext>
              </a:extLst>
            </p:cNvPr>
            <p:cNvGrpSpPr/>
            <p:nvPr/>
          </p:nvGrpSpPr>
          <p:grpSpPr>
            <a:xfrm>
              <a:off x="7378850" y="4281543"/>
              <a:ext cx="1060300" cy="823857"/>
              <a:chOff x="7463927" y="1789359"/>
              <a:chExt cx="946143" cy="682796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A4C7DD3F-CCE9-47C8-8BEC-A9266479B296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95839883-DB36-4A29-8A94-4CD4FEDBC9B3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3981174E-D9F3-4643-B776-1C16344DCD69}"/>
                </a:ext>
              </a:extLst>
            </p:cNvPr>
            <p:cNvGrpSpPr/>
            <p:nvPr/>
          </p:nvGrpSpPr>
          <p:grpSpPr>
            <a:xfrm>
              <a:off x="8323699" y="5432544"/>
              <a:ext cx="45719" cy="188683"/>
              <a:chOff x="8323699" y="5432544"/>
              <a:chExt cx="45719" cy="188683"/>
            </a:xfrm>
          </p:grpSpPr>
          <p:sp>
            <p:nvSpPr>
              <p:cNvPr id="20" name="四角形: 上の 2 つの角を丸める 19">
                <a:extLst>
                  <a:ext uri="{FF2B5EF4-FFF2-40B4-BE49-F238E27FC236}">
                    <a16:creationId xmlns:a16="http://schemas.microsoft.com/office/drawing/2014/main" id="{F1E71C6E-5CC4-42A4-963F-EF86AEBE68F9}"/>
                  </a:ext>
                </a:extLst>
              </p:cNvPr>
              <p:cNvSpPr/>
              <p:nvPr/>
            </p:nvSpPr>
            <p:spPr>
              <a:xfrm>
                <a:off x="8323699" y="5432544"/>
                <a:ext cx="45719" cy="1128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1" name="四角形: 上の 2 つの角を丸める 480">
                <a:extLst>
                  <a:ext uri="{FF2B5EF4-FFF2-40B4-BE49-F238E27FC236}">
                    <a16:creationId xmlns:a16="http://schemas.microsoft.com/office/drawing/2014/main" id="{6849D7FB-9013-4796-A0D9-72C3045F88EB}"/>
                  </a:ext>
                </a:extLst>
              </p:cNvPr>
              <p:cNvSpPr/>
              <p:nvPr/>
            </p:nvSpPr>
            <p:spPr>
              <a:xfrm>
                <a:off x="8348163" y="5492075"/>
                <a:ext cx="21255" cy="1291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C264170D-7E6F-4034-B7EA-1D36203402C6}"/>
              </a:ext>
            </a:extLst>
          </p:cNvPr>
          <p:cNvGrpSpPr/>
          <p:nvPr/>
        </p:nvGrpSpPr>
        <p:grpSpPr>
          <a:xfrm>
            <a:off x="1183566" y="3679809"/>
            <a:ext cx="1587642" cy="2764255"/>
            <a:chOff x="1183566" y="3679809"/>
            <a:chExt cx="1587642" cy="2764255"/>
          </a:xfrm>
        </p:grpSpPr>
        <p:sp>
          <p:nvSpPr>
            <p:cNvPr id="489" name="正方形/長方形 488">
              <a:extLst>
                <a:ext uri="{FF2B5EF4-FFF2-40B4-BE49-F238E27FC236}">
                  <a16:creationId xmlns:a16="http://schemas.microsoft.com/office/drawing/2014/main" id="{2A6A0F7D-EFEE-4F17-AF39-5367B46AB415}"/>
                </a:ext>
              </a:extLst>
            </p:cNvPr>
            <p:cNvSpPr/>
            <p:nvPr/>
          </p:nvSpPr>
          <p:spPr>
            <a:xfrm>
              <a:off x="2507180" y="6229108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0" name="台形 489">
              <a:extLst>
                <a:ext uri="{FF2B5EF4-FFF2-40B4-BE49-F238E27FC236}">
                  <a16:creationId xmlns:a16="http://schemas.microsoft.com/office/drawing/2014/main" id="{00B1E5B9-6785-4763-8D48-AC45931B71EA}"/>
                </a:ext>
              </a:extLst>
            </p:cNvPr>
            <p:cNvSpPr/>
            <p:nvPr/>
          </p:nvSpPr>
          <p:spPr>
            <a:xfrm>
              <a:off x="2181222" y="5369361"/>
              <a:ext cx="589986" cy="877526"/>
            </a:xfrm>
            <a:prstGeom prst="trapezoid">
              <a:avLst>
                <a:gd name="adj" fmla="val 40088"/>
              </a:avLst>
            </a:prstGeom>
            <a:pattFill prst="dashHorz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1" name="正方形/長方形 490">
              <a:extLst>
                <a:ext uri="{FF2B5EF4-FFF2-40B4-BE49-F238E27FC236}">
                  <a16:creationId xmlns:a16="http://schemas.microsoft.com/office/drawing/2014/main" id="{5B300000-E8E6-4393-B47F-C13E72964313}"/>
                </a:ext>
              </a:extLst>
            </p:cNvPr>
            <p:cNvSpPr/>
            <p:nvPr/>
          </p:nvSpPr>
          <p:spPr>
            <a:xfrm>
              <a:off x="1295124" y="6229108"/>
              <a:ext cx="147885" cy="21195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2" name="台形 491">
              <a:extLst>
                <a:ext uri="{FF2B5EF4-FFF2-40B4-BE49-F238E27FC236}">
                  <a16:creationId xmlns:a16="http://schemas.microsoft.com/office/drawing/2014/main" id="{9FD7D905-1BF4-41A4-86BD-27A6610249AA}"/>
                </a:ext>
              </a:extLst>
            </p:cNvPr>
            <p:cNvSpPr/>
            <p:nvPr/>
          </p:nvSpPr>
          <p:spPr>
            <a:xfrm>
              <a:off x="1183566" y="5369361"/>
              <a:ext cx="589986" cy="877526"/>
            </a:xfrm>
            <a:prstGeom prst="trapezoid">
              <a:avLst>
                <a:gd name="adj" fmla="val 40088"/>
              </a:avLst>
            </a:prstGeom>
            <a:pattFill prst="dashHorz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73C650E0-F8E4-4C17-95C6-6CC0D4D86E3C}"/>
                </a:ext>
              </a:extLst>
            </p:cNvPr>
            <p:cNvSpPr/>
            <p:nvPr/>
          </p:nvSpPr>
          <p:spPr>
            <a:xfrm>
              <a:off x="1491398" y="4954726"/>
              <a:ext cx="973143" cy="699814"/>
            </a:xfrm>
            <a:custGeom>
              <a:avLst/>
              <a:gdLst>
                <a:gd name="connsiteX0" fmla="*/ 382216 w 973143"/>
                <a:gd name="connsiteY0" fmla="*/ 0 h 699814"/>
                <a:gd name="connsiteX1" fmla="*/ 588541 w 973143"/>
                <a:gd name="connsiteY1" fmla="*/ 0 h 699814"/>
                <a:gd name="connsiteX2" fmla="*/ 622115 w 973143"/>
                <a:gd name="connsiteY2" fmla="*/ 205029 h 699814"/>
                <a:gd name="connsiteX3" fmla="*/ 725750 w 973143"/>
                <a:gd name="connsiteY3" fmla="*/ 205029 h 699814"/>
                <a:gd name="connsiteX4" fmla="*/ 973143 w 973143"/>
                <a:gd name="connsiteY4" fmla="*/ 452422 h 699814"/>
                <a:gd name="connsiteX5" fmla="*/ 973142 w 973143"/>
                <a:gd name="connsiteY5" fmla="*/ 699814 h 699814"/>
                <a:gd name="connsiteX6" fmla="*/ 0 w 973143"/>
                <a:gd name="connsiteY6" fmla="*/ 699814 h 699814"/>
                <a:gd name="connsiteX7" fmla="*/ 0 w 973143"/>
                <a:gd name="connsiteY7" fmla="*/ 452422 h 699814"/>
                <a:gd name="connsiteX8" fmla="*/ 247393 w 973143"/>
                <a:gd name="connsiteY8" fmla="*/ 205029 h 699814"/>
                <a:gd name="connsiteX9" fmla="*/ 348642 w 973143"/>
                <a:gd name="connsiteY9" fmla="*/ 205029 h 699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3143" h="699814">
                  <a:moveTo>
                    <a:pt x="382216" y="0"/>
                  </a:moveTo>
                  <a:lnTo>
                    <a:pt x="588541" y="0"/>
                  </a:lnTo>
                  <a:lnTo>
                    <a:pt x="622115" y="205029"/>
                  </a:lnTo>
                  <a:lnTo>
                    <a:pt x="725750" y="205029"/>
                  </a:lnTo>
                  <a:cubicBezTo>
                    <a:pt x="862381" y="205029"/>
                    <a:pt x="973143" y="315791"/>
                    <a:pt x="973143" y="452422"/>
                  </a:cubicBezTo>
                  <a:cubicBezTo>
                    <a:pt x="973143" y="534886"/>
                    <a:pt x="973142" y="617350"/>
                    <a:pt x="973142" y="699814"/>
                  </a:cubicBezTo>
                  <a:lnTo>
                    <a:pt x="0" y="699814"/>
                  </a:lnTo>
                  <a:lnTo>
                    <a:pt x="0" y="452422"/>
                  </a:lnTo>
                  <a:cubicBezTo>
                    <a:pt x="0" y="315791"/>
                    <a:pt x="110762" y="205029"/>
                    <a:pt x="247393" y="205029"/>
                  </a:cubicBezTo>
                  <a:lnTo>
                    <a:pt x="348642" y="205029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D8BCA4F6-903D-4150-ACA4-F2F092D13EA9}"/>
                </a:ext>
              </a:extLst>
            </p:cNvPr>
            <p:cNvSpPr/>
            <p:nvPr/>
          </p:nvSpPr>
          <p:spPr>
            <a:xfrm>
              <a:off x="1414327" y="5157134"/>
              <a:ext cx="1127284" cy="1286930"/>
            </a:xfrm>
            <a:custGeom>
              <a:avLst/>
              <a:gdLst>
                <a:gd name="connsiteX0" fmla="*/ 250078 w 1127284"/>
                <a:gd name="connsiteY0" fmla="*/ 0 h 1286930"/>
                <a:gd name="connsiteX1" fmla="*/ 252506 w 1127284"/>
                <a:gd name="connsiteY1" fmla="*/ 7821 h 1286930"/>
                <a:gd name="connsiteX2" fmla="*/ 485361 w 1127284"/>
                <a:gd name="connsiteY2" fmla="*/ 162168 h 1286930"/>
                <a:gd name="connsiteX3" fmla="*/ 494751 w 1127284"/>
                <a:gd name="connsiteY3" fmla="*/ 162168 h 1286930"/>
                <a:gd name="connsiteX4" fmla="*/ 496083 w 1127284"/>
                <a:gd name="connsiteY4" fmla="*/ 174165 h 1286930"/>
                <a:gd name="connsiteX5" fmla="*/ 523571 w 1127284"/>
                <a:gd name="connsiteY5" fmla="*/ 207281 h 1286930"/>
                <a:gd name="connsiteX6" fmla="*/ 544835 w 1127284"/>
                <a:gd name="connsiteY6" fmla="*/ 207282 h 1286930"/>
                <a:gd name="connsiteX7" fmla="*/ 544835 w 1127284"/>
                <a:gd name="connsiteY7" fmla="*/ 463219 h 1286930"/>
                <a:gd name="connsiteX8" fmla="*/ 563644 w 1127284"/>
                <a:gd name="connsiteY8" fmla="*/ 497405 h 1286930"/>
                <a:gd name="connsiteX9" fmla="*/ 582453 w 1127284"/>
                <a:gd name="connsiteY9" fmla="*/ 463219 h 1286930"/>
                <a:gd name="connsiteX10" fmla="*/ 582453 w 1127284"/>
                <a:gd name="connsiteY10" fmla="*/ 207282 h 1286930"/>
                <a:gd name="connsiteX11" fmla="*/ 603717 w 1127284"/>
                <a:gd name="connsiteY11" fmla="*/ 207282 h 1286930"/>
                <a:gd name="connsiteX12" fmla="*/ 624811 w 1127284"/>
                <a:gd name="connsiteY12" fmla="*/ 191401 h 1286930"/>
                <a:gd name="connsiteX13" fmla="*/ 631473 w 1127284"/>
                <a:gd name="connsiteY13" fmla="*/ 162169 h 1286930"/>
                <a:gd name="connsiteX14" fmla="*/ 641923 w 1127284"/>
                <a:gd name="connsiteY14" fmla="*/ 162169 h 1286930"/>
                <a:gd name="connsiteX15" fmla="*/ 874779 w 1127284"/>
                <a:gd name="connsiteY15" fmla="*/ 7822 h 1286930"/>
                <a:gd name="connsiteX16" fmla="*/ 877207 w 1127284"/>
                <a:gd name="connsiteY16" fmla="*/ 0 h 1286930"/>
                <a:gd name="connsiteX17" fmla="*/ 971540 w 1127284"/>
                <a:gd name="connsiteY17" fmla="*/ 19045 h 1286930"/>
                <a:gd name="connsiteX18" fmla="*/ 1127284 w 1127284"/>
                <a:gd name="connsiteY18" fmla="*/ 254008 h 1286930"/>
                <a:gd name="connsiteX19" fmla="*/ 1127284 w 1127284"/>
                <a:gd name="connsiteY19" fmla="*/ 1286930 h 1286930"/>
                <a:gd name="connsiteX20" fmla="*/ 0 w 1127284"/>
                <a:gd name="connsiteY20" fmla="*/ 1286930 h 1286930"/>
                <a:gd name="connsiteX21" fmla="*/ 0 w 1127284"/>
                <a:gd name="connsiteY21" fmla="*/ 254008 h 1286930"/>
                <a:gd name="connsiteX22" fmla="*/ 155745 w 1127284"/>
                <a:gd name="connsiteY22" fmla="*/ 19045 h 1286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27284" h="1286930">
                  <a:moveTo>
                    <a:pt x="250078" y="0"/>
                  </a:moveTo>
                  <a:lnTo>
                    <a:pt x="252506" y="7821"/>
                  </a:lnTo>
                  <a:cubicBezTo>
                    <a:pt x="290870" y="98525"/>
                    <a:pt x="380683" y="162168"/>
                    <a:pt x="485361" y="162168"/>
                  </a:cubicBezTo>
                  <a:lnTo>
                    <a:pt x="494751" y="162168"/>
                  </a:lnTo>
                  <a:lnTo>
                    <a:pt x="496083" y="174165"/>
                  </a:lnTo>
                  <a:cubicBezTo>
                    <a:pt x="500612" y="193626"/>
                    <a:pt x="511214" y="207281"/>
                    <a:pt x="523571" y="207281"/>
                  </a:cubicBezTo>
                  <a:lnTo>
                    <a:pt x="544835" y="207282"/>
                  </a:lnTo>
                  <a:lnTo>
                    <a:pt x="544835" y="463219"/>
                  </a:lnTo>
                  <a:cubicBezTo>
                    <a:pt x="544835" y="482099"/>
                    <a:pt x="553256" y="497405"/>
                    <a:pt x="563644" y="497405"/>
                  </a:cubicBezTo>
                  <a:cubicBezTo>
                    <a:pt x="574031" y="497405"/>
                    <a:pt x="582453" y="482099"/>
                    <a:pt x="582453" y="463219"/>
                  </a:cubicBezTo>
                  <a:lnTo>
                    <a:pt x="582453" y="207282"/>
                  </a:lnTo>
                  <a:lnTo>
                    <a:pt x="603717" y="207282"/>
                  </a:lnTo>
                  <a:cubicBezTo>
                    <a:pt x="611955" y="207282"/>
                    <a:pt x="619412" y="201213"/>
                    <a:pt x="624811" y="191401"/>
                  </a:cubicBezTo>
                  <a:lnTo>
                    <a:pt x="631473" y="162169"/>
                  </a:lnTo>
                  <a:lnTo>
                    <a:pt x="641923" y="162169"/>
                  </a:lnTo>
                  <a:cubicBezTo>
                    <a:pt x="746602" y="162169"/>
                    <a:pt x="836415" y="98526"/>
                    <a:pt x="874779" y="7822"/>
                  </a:cubicBezTo>
                  <a:lnTo>
                    <a:pt x="877207" y="0"/>
                  </a:lnTo>
                  <a:lnTo>
                    <a:pt x="971540" y="19045"/>
                  </a:lnTo>
                  <a:cubicBezTo>
                    <a:pt x="1063064" y="57756"/>
                    <a:pt x="1127284" y="148383"/>
                    <a:pt x="1127284" y="254008"/>
                  </a:cubicBezTo>
                  <a:lnTo>
                    <a:pt x="1127284" y="1286930"/>
                  </a:lnTo>
                  <a:lnTo>
                    <a:pt x="0" y="1286930"/>
                  </a:lnTo>
                  <a:lnTo>
                    <a:pt x="0" y="254008"/>
                  </a:lnTo>
                  <a:cubicBezTo>
                    <a:pt x="0" y="148383"/>
                    <a:pt x="64220" y="57756"/>
                    <a:pt x="155745" y="19045"/>
                  </a:cubicBezTo>
                  <a:close/>
                </a:path>
              </a:pathLst>
            </a:custGeom>
            <a:pattFill prst="dashHorz">
              <a:fgClr>
                <a:schemeClr val="accent6">
                  <a:lumMod val="50000"/>
                </a:schemeClr>
              </a:fgClr>
              <a:bgClr>
                <a:schemeClr val="accent6">
                  <a:lumMod val="7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1C59AD3D-9F7D-4B33-8180-DD99E46E261A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2"/>
              <a:chOff x="-221304" y="2171701"/>
              <a:chExt cx="1277659" cy="1367652"/>
            </a:xfrm>
          </p:grpSpPr>
          <p:sp>
            <p:nvSpPr>
              <p:cNvPr id="284" name="雲 391">
                <a:extLst>
                  <a:ext uri="{FF2B5EF4-FFF2-40B4-BE49-F238E27FC236}">
                    <a16:creationId xmlns:a16="http://schemas.microsoft.com/office/drawing/2014/main" id="{85192B3C-EC60-40A0-A221-522B9603BE61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40BCA5BD-DAC0-4F7C-8365-B9FB98FA408B}"/>
                  </a:ext>
                </a:extLst>
              </p:cNvPr>
              <p:cNvGrpSpPr/>
              <p:nvPr/>
            </p:nvGrpSpPr>
            <p:grpSpPr>
              <a:xfrm>
                <a:off x="-2213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B679E692-3195-4235-A342-F61B676C92B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2" name="円/楕円 465">
                    <a:extLst>
                      <a:ext uri="{FF2B5EF4-FFF2-40B4-BE49-F238E27FC236}">
                        <a16:creationId xmlns:a16="http://schemas.microsoft.com/office/drawing/2014/main" id="{F7DB5F8F-4C0A-4908-B006-CD780ED0718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円/楕円 466">
                    <a:extLst>
                      <a:ext uri="{FF2B5EF4-FFF2-40B4-BE49-F238E27FC236}">
                        <a16:creationId xmlns:a16="http://schemas.microsoft.com/office/drawing/2014/main" id="{03843574-58AA-4774-AA8E-797A1D82D0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4CC14EF3-6743-4D0C-BD5F-6861EF20C4C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0" name="円/楕円 463">
                    <a:extLst>
                      <a:ext uri="{FF2B5EF4-FFF2-40B4-BE49-F238E27FC236}">
                        <a16:creationId xmlns:a16="http://schemas.microsoft.com/office/drawing/2014/main" id="{59EEEE9A-5978-4B84-AD7E-2A3E76F68FA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1" name="円/楕円 464">
                    <a:extLst>
                      <a:ext uri="{FF2B5EF4-FFF2-40B4-BE49-F238E27FC236}">
                        <a16:creationId xmlns:a16="http://schemas.microsoft.com/office/drawing/2014/main" id="{4A2CC24D-966B-4130-B6D2-701A3D07F8C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9" name="円/楕円 462">
                  <a:extLst>
                    <a:ext uri="{FF2B5EF4-FFF2-40B4-BE49-F238E27FC236}">
                      <a16:creationId xmlns:a16="http://schemas.microsoft.com/office/drawing/2014/main" id="{91CFEEDD-9021-4DCA-BFA0-2D83DB9E3625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6" name="円/楕円 456">
                <a:extLst>
                  <a:ext uri="{FF2B5EF4-FFF2-40B4-BE49-F238E27FC236}">
                    <a16:creationId xmlns:a16="http://schemas.microsoft.com/office/drawing/2014/main" id="{0C893039-7C0E-4F0A-A27D-D03167A67DA7}"/>
                  </a:ext>
                </a:extLst>
              </p:cNvPr>
              <p:cNvSpPr/>
              <p:nvPr/>
            </p:nvSpPr>
            <p:spPr>
              <a:xfrm>
                <a:off x="9778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円/楕円 457">
                <a:extLst>
                  <a:ext uri="{FF2B5EF4-FFF2-40B4-BE49-F238E27FC236}">
                    <a16:creationId xmlns:a16="http://schemas.microsoft.com/office/drawing/2014/main" id="{A0FE0799-8442-45D1-BBEB-55DAF2B2BD50}"/>
                  </a:ext>
                </a:extLst>
              </p:cNvPr>
              <p:cNvSpPr/>
              <p:nvPr/>
            </p:nvSpPr>
            <p:spPr>
              <a:xfrm>
                <a:off x="597719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円/楕円 458">
                <a:extLst>
                  <a:ext uri="{FF2B5EF4-FFF2-40B4-BE49-F238E27FC236}">
                    <a16:creationId xmlns:a16="http://schemas.microsoft.com/office/drawing/2014/main" id="{799BE55A-1FE7-46E0-BF4E-51FBD0041D2D}"/>
                  </a:ext>
                </a:extLst>
              </p:cNvPr>
              <p:cNvSpPr/>
              <p:nvPr/>
            </p:nvSpPr>
            <p:spPr>
              <a:xfrm>
                <a:off x="47605" y="2871248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円/楕円 459">
                <a:extLst>
                  <a:ext uri="{FF2B5EF4-FFF2-40B4-BE49-F238E27FC236}">
                    <a16:creationId xmlns:a16="http://schemas.microsoft.com/office/drawing/2014/main" id="{61961B1C-E74E-4C77-96F9-4960B37D8EE6}"/>
                  </a:ext>
                </a:extLst>
              </p:cNvPr>
              <p:cNvSpPr/>
              <p:nvPr/>
            </p:nvSpPr>
            <p:spPr>
              <a:xfrm>
                <a:off x="635546" y="2871248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円/楕円 27">
                <a:extLst>
                  <a:ext uri="{FF2B5EF4-FFF2-40B4-BE49-F238E27FC236}">
                    <a16:creationId xmlns:a16="http://schemas.microsoft.com/office/drawing/2014/main" id="{70DD1950-D71F-414A-86CF-B9183D8E5D2B}"/>
                  </a:ext>
                </a:extLst>
              </p:cNvPr>
              <p:cNvSpPr/>
              <p:nvPr/>
            </p:nvSpPr>
            <p:spPr>
              <a:xfrm>
                <a:off x="297870" y="335775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円/楕円 449">
                <a:extLst>
                  <a:ext uri="{FF2B5EF4-FFF2-40B4-BE49-F238E27FC236}">
                    <a16:creationId xmlns:a16="http://schemas.microsoft.com/office/drawing/2014/main" id="{383F36AB-6413-478F-856C-1002C396D689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アーチ 291">
                <a:extLst>
                  <a:ext uri="{FF2B5EF4-FFF2-40B4-BE49-F238E27FC236}">
                    <a16:creationId xmlns:a16="http://schemas.microsoft.com/office/drawing/2014/main" id="{A7FEBF7F-6BF2-4B5E-8E3F-E4B4174AC1D2}"/>
                  </a:ext>
                </a:extLst>
              </p:cNvPr>
              <p:cNvSpPr/>
              <p:nvPr/>
            </p:nvSpPr>
            <p:spPr>
              <a:xfrm>
                <a:off x="-54202" y="2709251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アーチ 292">
                <a:extLst>
                  <a:ext uri="{FF2B5EF4-FFF2-40B4-BE49-F238E27FC236}">
                    <a16:creationId xmlns:a16="http://schemas.microsoft.com/office/drawing/2014/main" id="{346E25EB-7359-4050-A0AA-71CE28F98C1B}"/>
                  </a:ext>
                </a:extLst>
              </p:cNvPr>
              <p:cNvSpPr/>
              <p:nvPr/>
            </p:nvSpPr>
            <p:spPr>
              <a:xfrm>
                <a:off x="545442" y="2709251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5FFBC73B-5BEB-4590-9D4E-E2DAEB239E50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8A8EBC0-9703-45C8-A7B0-6261610721AE}"/>
                  </a:ext>
                </a:extLst>
              </p:cNvPr>
              <p:cNvSpPr/>
              <p:nvPr/>
            </p:nvSpPr>
            <p:spPr>
              <a:xfrm>
                <a:off x="27888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1926841-B120-4E93-AD6D-173E3F06B0D2}"/>
                  </a:ext>
                </a:extLst>
              </p:cNvPr>
              <p:cNvSpPr/>
              <p:nvPr/>
            </p:nvSpPr>
            <p:spPr>
              <a:xfrm>
                <a:off x="615829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C490D964-B842-483D-B71F-44C5FC5DAA62}"/>
                </a:ext>
              </a:extLst>
            </p:cNvPr>
            <p:cNvGrpSpPr/>
            <p:nvPr/>
          </p:nvGrpSpPr>
          <p:grpSpPr>
            <a:xfrm>
              <a:off x="1467612" y="4372826"/>
              <a:ext cx="1028700" cy="708762"/>
              <a:chOff x="7463927" y="1789359"/>
              <a:chExt cx="946143" cy="682796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048FF774-BB1E-4C67-B3CA-D560CB1220FC}"/>
                  </a:ext>
                </a:extLst>
              </p:cNvPr>
              <p:cNvSpPr/>
              <p:nvPr/>
            </p:nvSpPr>
            <p:spPr>
              <a:xfrm>
                <a:off x="7463927" y="1789359"/>
                <a:ext cx="946143" cy="682796"/>
              </a:xfrm>
              <a:custGeom>
                <a:avLst/>
                <a:gdLst>
                  <a:gd name="connsiteX0" fmla="*/ 5113 w 946143"/>
                  <a:gd name="connsiteY0" fmla="*/ 0 h 682796"/>
                  <a:gd name="connsiteX1" fmla="*/ 12195 w 946143"/>
                  <a:gd name="connsiteY1" fmla="*/ 22934 h 682796"/>
                  <a:gd name="connsiteX2" fmla="*/ 58662 w 946143"/>
                  <a:gd name="connsiteY2" fmla="*/ 113119 h 682796"/>
                  <a:gd name="connsiteX3" fmla="*/ 118496 w 946143"/>
                  <a:gd name="connsiteY3" fmla="*/ 195049 h 682796"/>
                  <a:gd name="connsiteX4" fmla="*/ 125866 w 946143"/>
                  <a:gd name="connsiteY4" fmla="*/ 202107 h 682796"/>
                  <a:gd name="connsiteX5" fmla="*/ 156973 w 946143"/>
                  <a:gd name="connsiteY5" fmla="*/ 203457 h 682796"/>
                  <a:gd name="connsiteX6" fmla="*/ 470315 w 946143"/>
                  <a:gd name="connsiteY6" fmla="*/ 233840 h 682796"/>
                  <a:gd name="connsiteX7" fmla="*/ 781490 w 946143"/>
                  <a:gd name="connsiteY7" fmla="*/ 203457 h 682796"/>
                  <a:gd name="connsiteX8" fmla="*/ 820669 w 946143"/>
                  <a:gd name="connsiteY8" fmla="*/ 201731 h 682796"/>
                  <a:gd name="connsiteX9" fmla="*/ 827647 w 946143"/>
                  <a:gd name="connsiteY9" fmla="*/ 195049 h 682796"/>
                  <a:gd name="connsiteX10" fmla="*/ 887481 w 946143"/>
                  <a:gd name="connsiteY10" fmla="*/ 113119 h 682796"/>
                  <a:gd name="connsiteX11" fmla="*/ 933948 w 946143"/>
                  <a:gd name="connsiteY11" fmla="*/ 22934 h 682796"/>
                  <a:gd name="connsiteX12" fmla="*/ 941030 w 946143"/>
                  <a:gd name="connsiteY12" fmla="*/ 0 h 682796"/>
                  <a:gd name="connsiteX13" fmla="*/ 946143 w 946143"/>
                  <a:gd name="connsiteY13" fmla="*/ 57619 h 682796"/>
                  <a:gd name="connsiteX14" fmla="*/ 937079 w 946143"/>
                  <a:gd name="connsiteY14" fmla="*/ 114797 h 682796"/>
                  <a:gd name="connsiteX15" fmla="*/ 905916 w 946143"/>
                  <a:gd name="connsiteY15" fmla="*/ 211345 h 682796"/>
                  <a:gd name="connsiteX16" fmla="*/ 898385 w 946143"/>
                  <a:gd name="connsiteY16" fmla="*/ 225517 h 682796"/>
                  <a:gd name="connsiteX17" fmla="*/ 900869 w 946143"/>
                  <a:gd name="connsiteY17" fmla="*/ 227418 h 682796"/>
                  <a:gd name="connsiteX18" fmla="*/ 909748 w 946143"/>
                  <a:gd name="connsiteY18" fmla="*/ 263167 h 682796"/>
                  <a:gd name="connsiteX19" fmla="*/ 465695 w 946143"/>
                  <a:gd name="connsiteY19" fmla="*/ 682796 h 682796"/>
                  <a:gd name="connsiteX20" fmla="*/ 26548 w 946143"/>
                  <a:gd name="connsiteY20" fmla="*/ 263167 h 682796"/>
                  <a:gd name="connsiteX21" fmla="*/ 35613 w 946143"/>
                  <a:gd name="connsiteY21" fmla="*/ 227418 h 682796"/>
                  <a:gd name="connsiteX22" fmla="*/ 45015 w 946143"/>
                  <a:gd name="connsiteY22" fmla="*/ 220356 h 682796"/>
                  <a:gd name="connsiteX23" fmla="*/ 40227 w 946143"/>
                  <a:gd name="connsiteY23" fmla="*/ 211345 h 682796"/>
                  <a:gd name="connsiteX24" fmla="*/ 9064 w 946143"/>
                  <a:gd name="connsiteY24" fmla="*/ 114797 h 682796"/>
                  <a:gd name="connsiteX25" fmla="*/ 0 w 946143"/>
                  <a:gd name="connsiteY25" fmla="*/ 57619 h 68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946143" h="682796">
                    <a:moveTo>
                      <a:pt x="5113" y="0"/>
                    </a:moveTo>
                    <a:lnTo>
                      <a:pt x="12195" y="22934"/>
                    </a:lnTo>
                    <a:cubicBezTo>
                      <a:pt x="24228" y="52042"/>
                      <a:pt x="39809" y="82593"/>
                      <a:pt x="58662" y="113119"/>
                    </a:cubicBezTo>
                    <a:cubicBezTo>
                      <a:pt x="77516" y="143645"/>
                      <a:pt x="97857" y="171256"/>
                      <a:pt x="118496" y="195049"/>
                    </a:cubicBezTo>
                    <a:lnTo>
                      <a:pt x="125866" y="202107"/>
                    </a:lnTo>
                    <a:lnTo>
                      <a:pt x="156973" y="203457"/>
                    </a:lnTo>
                    <a:cubicBezTo>
                      <a:pt x="237429" y="211141"/>
                      <a:pt x="348370" y="233840"/>
                      <a:pt x="470315" y="233840"/>
                    </a:cubicBezTo>
                    <a:cubicBezTo>
                      <a:pt x="592259" y="233840"/>
                      <a:pt x="702118" y="211141"/>
                      <a:pt x="781490" y="203457"/>
                    </a:cubicBezTo>
                    <a:lnTo>
                      <a:pt x="820669" y="201731"/>
                    </a:lnTo>
                    <a:lnTo>
                      <a:pt x="827647" y="195049"/>
                    </a:lnTo>
                    <a:cubicBezTo>
                      <a:pt x="848286" y="171256"/>
                      <a:pt x="868627" y="143645"/>
                      <a:pt x="887481" y="113119"/>
                    </a:cubicBezTo>
                    <a:cubicBezTo>
                      <a:pt x="906334" y="82593"/>
                      <a:pt x="921915" y="52042"/>
                      <a:pt x="933948" y="22934"/>
                    </a:cubicBezTo>
                    <a:lnTo>
                      <a:pt x="941030" y="0"/>
                    </a:lnTo>
                    <a:lnTo>
                      <a:pt x="946143" y="57619"/>
                    </a:lnTo>
                    <a:lnTo>
                      <a:pt x="937079" y="114797"/>
                    </a:lnTo>
                    <a:cubicBezTo>
                      <a:pt x="928735" y="149692"/>
                      <a:pt x="918066" y="182285"/>
                      <a:pt x="905916" y="211345"/>
                    </a:cubicBezTo>
                    <a:lnTo>
                      <a:pt x="898385" y="225517"/>
                    </a:lnTo>
                    <a:lnTo>
                      <a:pt x="900869" y="227418"/>
                    </a:lnTo>
                    <a:cubicBezTo>
                      <a:pt x="906693" y="236432"/>
                      <a:pt x="909748" y="248152"/>
                      <a:pt x="909748" y="263167"/>
                    </a:cubicBezTo>
                    <a:cubicBezTo>
                      <a:pt x="909748" y="383292"/>
                      <a:pt x="709584" y="682796"/>
                      <a:pt x="465695" y="682796"/>
                    </a:cubicBezTo>
                    <a:cubicBezTo>
                      <a:pt x="221807" y="682796"/>
                      <a:pt x="26548" y="383292"/>
                      <a:pt x="26548" y="263167"/>
                    </a:cubicBezTo>
                    <a:cubicBezTo>
                      <a:pt x="26548" y="248152"/>
                      <a:pt x="29671" y="236432"/>
                      <a:pt x="35613" y="227418"/>
                    </a:cubicBezTo>
                    <a:lnTo>
                      <a:pt x="45015" y="220356"/>
                    </a:lnTo>
                    <a:lnTo>
                      <a:pt x="40227" y="211345"/>
                    </a:lnTo>
                    <a:cubicBezTo>
                      <a:pt x="28077" y="182285"/>
                      <a:pt x="17408" y="149692"/>
                      <a:pt x="9064" y="114797"/>
                    </a:cubicBezTo>
                    <a:lnTo>
                      <a:pt x="0" y="5761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82E890D8-E0C5-4311-9DFA-964E15340106}"/>
                  </a:ext>
                </a:extLst>
              </p:cNvPr>
              <p:cNvSpPr/>
              <p:nvPr/>
            </p:nvSpPr>
            <p:spPr>
              <a:xfrm>
                <a:off x="7945003" y="2024433"/>
                <a:ext cx="394896" cy="413337"/>
              </a:xfrm>
              <a:custGeom>
                <a:avLst/>
                <a:gdLst>
                  <a:gd name="connsiteX0" fmla="*/ 302447 w 810039"/>
                  <a:gd name="connsiteY0" fmla="*/ 373 h 871604"/>
                  <a:gd name="connsiteX1" fmla="*/ 810039 w 810039"/>
                  <a:gd name="connsiteY1" fmla="*/ 162510 h 871604"/>
                  <a:gd name="connsiteX2" fmla="*/ 76252 w 810039"/>
                  <a:gd name="connsiteY2" fmla="*/ 866340 h 871604"/>
                  <a:gd name="connsiteX3" fmla="*/ 0 w 810039"/>
                  <a:gd name="connsiteY3" fmla="*/ 871604 h 871604"/>
                  <a:gd name="connsiteX4" fmla="*/ 0 w 810039"/>
                  <a:gd name="connsiteY4" fmla="*/ 4054 h 871604"/>
                  <a:gd name="connsiteX5" fmla="*/ 148420 w 810039"/>
                  <a:gd name="connsiteY5" fmla="*/ 2673 h 871604"/>
                  <a:gd name="connsiteX6" fmla="*/ 302447 w 810039"/>
                  <a:gd name="connsiteY6" fmla="*/ 373 h 871604"/>
                  <a:gd name="connsiteX0" fmla="*/ 302447 w 818231"/>
                  <a:gd name="connsiteY0" fmla="*/ 663 h 871894"/>
                  <a:gd name="connsiteX1" fmla="*/ 818231 w 818231"/>
                  <a:gd name="connsiteY1" fmla="*/ 151319 h 871894"/>
                  <a:gd name="connsiteX2" fmla="*/ 76252 w 818231"/>
                  <a:gd name="connsiteY2" fmla="*/ 866630 h 871894"/>
                  <a:gd name="connsiteX3" fmla="*/ 0 w 818231"/>
                  <a:gd name="connsiteY3" fmla="*/ 871894 h 871894"/>
                  <a:gd name="connsiteX4" fmla="*/ 0 w 818231"/>
                  <a:gd name="connsiteY4" fmla="*/ 4344 h 871894"/>
                  <a:gd name="connsiteX5" fmla="*/ 148420 w 818231"/>
                  <a:gd name="connsiteY5" fmla="*/ 2963 h 871894"/>
                  <a:gd name="connsiteX6" fmla="*/ 302447 w 818231"/>
                  <a:gd name="connsiteY6" fmla="*/ 663 h 871894"/>
                  <a:gd name="connsiteX0" fmla="*/ 305177 w 820961"/>
                  <a:gd name="connsiteY0" fmla="*/ 663 h 906337"/>
                  <a:gd name="connsiteX1" fmla="*/ 820961 w 820961"/>
                  <a:gd name="connsiteY1" fmla="*/ 151319 h 906337"/>
                  <a:gd name="connsiteX2" fmla="*/ 78982 w 820961"/>
                  <a:gd name="connsiteY2" fmla="*/ 866630 h 906337"/>
                  <a:gd name="connsiteX3" fmla="*/ 0 w 820961"/>
                  <a:gd name="connsiteY3" fmla="*/ 906337 h 906337"/>
                  <a:gd name="connsiteX4" fmla="*/ 2730 w 820961"/>
                  <a:gd name="connsiteY4" fmla="*/ 4344 h 906337"/>
                  <a:gd name="connsiteX5" fmla="*/ 151150 w 820961"/>
                  <a:gd name="connsiteY5" fmla="*/ 2963 h 906337"/>
                  <a:gd name="connsiteX6" fmla="*/ 305177 w 820961"/>
                  <a:gd name="connsiteY6" fmla="*/ 663 h 906337"/>
                  <a:gd name="connsiteX0" fmla="*/ 305177 w 827139"/>
                  <a:gd name="connsiteY0" fmla="*/ 615 h 906984"/>
                  <a:gd name="connsiteX1" fmla="*/ 820961 w 827139"/>
                  <a:gd name="connsiteY1" fmla="*/ 151271 h 906984"/>
                  <a:gd name="connsiteX2" fmla="*/ 0 w 827139"/>
                  <a:gd name="connsiteY2" fmla="*/ 906289 h 906984"/>
                  <a:gd name="connsiteX3" fmla="*/ 2730 w 827139"/>
                  <a:gd name="connsiteY3" fmla="*/ 4296 h 906984"/>
                  <a:gd name="connsiteX4" fmla="*/ 151150 w 827139"/>
                  <a:gd name="connsiteY4" fmla="*/ 2915 h 906984"/>
                  <a:gd name="connsiteX5" fmla="*/ 305177 w 827139"/>
                  <a:gd name="connsiteY5" fmla="*/ 615 h 906984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7139"/>
                  <a:gd name="connsiteY0" fmla="*/ 615 h 906289"/>
                  <a:gd name="connsiteX1" fmla="*/ 820961 w 827139"/>
                  <a:gd name="connsiteY1" fmla="*/ 151271 h 906289"/>
                  <a:gd name="connsiteX2" fmla="*/ 0 w 827139"/>
                  <a:gd name="connsiteY2" fmla="*/ 906289 h 906289"/>
                  <a:gd name="connsiteX3" fmla="*/ 2730 w 827139"/>
                  <a:gd name="connsiteY3" fmla="*/ 4296 h 906289"/>
                  <a:gd name="connsiteX4" fmla="*/ 151150 w 827139"/>
                  <a:gd name="connsiteY4" fmla="*/ 2915 h 906289"/>
                  <a:gd name="connsiteX5" fmla="*/ 305177 w 827139"/>
                  <a:gd name="connsiteY5" fmla="*/ 615 h 906289"/>
                  <a:gd name="connsiteX0" fmla="*/ 305177 w 825027"/>
                  <a:gd name="connsiteY0" fmla="*/ 403 h 906077"/>
                  <a:gd name="connsiteX1" fmla="*/ 820961 w 825027"/>
                  <a:gd name="connsiteY1" fmla="*/ 151059 h 906077"/>
                  <a:gd name="connsiteX2" fmla="*/ 0 w 825027"/>
                  <a:gd name="connsiteY2" fmla="*/ 906077 h 906077"/>
                  <a:gd name="connsiteX3" fmla="*/ 2730 w 825027"/>
                  <a:gd name="connsiteY3" fmla="*/ 4084 h 906077"/>
                  <a:gd name="connsiteX4" fmla="*/ 151150 w 825027"/>
                  <a:gd name="connsiteY4" fmla="*/ 2703 h 906077"/>
                  <a:gd name="connsiteX5" fmla="*/ 305177 w 825027"/>
                  <a:gd name="connsiteY5" fmla="*/ 403 h 90607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4424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151150 w 833111"/>
                  <a:gd name="connsiteY4" fmla="*/ 3043 h 906417"/>
                  <a:gd name="connsiteX5" fmla="*/ 305177 w 833111"/>
                  <a:gd name="connsiteY5" fmla="*/ 743 h 906417"/>
                  <a:gd name="connsiteX0" fmla="*/ 305177 w 833111"/>
                  <a:gd name="connsiteY0" fmla="*/ 743 h 906417"/>
                  <a:gd name="connsiteX1" fmla="*/ 829153 w 833111"/>
                  <a:gd name="connsiteY1" fmla="*/ 139918 h 906417"/>
                  <a:gd name="connsiteX2" fmla="*/ 0 w 833111"/>
                  <a:gd name="connsiteY2" fmla="*/ 906417 h 906417"/>
                  <a:gd name="connsiteX3" fmla="*/ 2730 w 833111"/>
                  <a:gd name="connsiteY3" fmla="*/ 111200 h 906417"/>
                  <a:gd name="connsiteX4" fmla="*/ 305177 w 833111"/>
                  <a:gd name="connsiteY4" fmla="*/ 743 h 906417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50494 h 845711"/>
                  <a:gd name="connsiteX4" fmla="*/ 310200 w 833176"/>
                  <a:gd name="connsiteY4" fmla="*/ 32254 h 845711"/>
                  <a:gd name="connsiteX0" fmla="*/ 310200 w 833176"/>
                  <a:gd name="connsiteY0" fmla="*/ 32254 h 845711"/>
                  <a:gd name="connsiteX1" fmla="*/ 829153 w 833176"/>
                  <a:gd name="connsiteY1" fmla="*/ 79212 h 845711"/>
                  <a:gd name="connsiteX2" fmla="*/ 0 w 833176"/>
                  <a:gd name="connsiteY2" fmla="*/ 845711 h 845711"/>
                  <a:gd name="connsiteX3" fmla="*/ 2730 w 833176"/>
                  <a:gd name="connsiteY3" fmla="*/ 118441 h 845711"/>
                  <a:gd name="connsiteX4" fmla="*/ 310200 w 833176"/>
                  <a:gd name="connsiteY4" fmla="*/ 32254 h 845711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99178 h 826448"/>
                  <a:gd name="connsiteX4" fmla="*/ 325269 w 833385"/>
                  <a:gd name="connsiteY4" fmla="*/ 76086 h 826448"/>
                  <a:gd name="connsiteX0" fmla="*/ 325269 w 833385"/>
                  <a:gd name="connsiteY0" fmla="*/ 76086 h 826448"/>
                  <a:gd name="connsiteX1" fmla="*/ 829153 w 833385"/>
                  <a:gd name="connsiteY1" fmla="*/ 59949 h 826448"/>
                  <a:gd name="connsiteX2" fmla="*/ 0 w 833385"/>
                  <a:gd name="connsiteY2" fmla="*/ 826448 h 826448"/>
                  <a:gd name="connsiteX3" fmla="*/ 2730 w 833385"/>
                  <a:gd name="connsiteY3" fmla="*/ 55498 h 826448"/>
                  <a:gd name="connsiteX4" fmla="*/ 325269 w 833385"/>
                  <a:gd name="connsiteY4" fmla="*/ 76086 h 826448"/>
                  <a:gd name="connsiteX0" fmla="*/ 325269 w 832619"/>
                  <a:gd name="connsiteY0" fmla="*/ 79141 h 829503"/>
                  <a:gd name="connsiteX1" fmla="*/ 829153 w 832619"/>
                  <a:gd name="connsiteY1" fmla="*/ 63004 h 829503"/>
                  <a:gd name="connsiteX2" fmla="*/ 0 w 832619"/>
                  <a:gd name="connsiteY2" fmla="*/ 829503 h 829503"/>
                  <a:gd name="connsiteX3" fmla="*/ 2730 w 832619"/>
                  <a:gd name="connsiteY3" fmla="*/ 58553 h 829503"/>
                  <a:gd name="connsiteX4" fmla="*/ 325269 w 832619"/>
                  <a:gd name="connsiteY4" fmla="*/ 79141 h 829503"/>
                  <a:gd name="connsiteX0" fmla="*/ 360432 w 833005"/>
                  <a:gd name="connsiteY0" fmla="*/ 65047 h 834823"/>
                  <a:gd name="connsiteX1" fmla="*/ 829153 w 833005"/>
                  <a:gd name="connsiteY1" fmla="*/ 68324 h 834823"/>
                  <a:gd name="connsiteX2" fmla="*/ 0 w 833005"/>
                  <a:gd name="connsiteY2" fmla="*/ 834823 h 834823"/>
                  <a:gd name="connsiteX3" fmla="*/ 2730 w 833005"/>
                  <a:gd name="connsiteY3" fmla="*/ 63873 h 834823"/>
                  <a:gd name="connsiteX4" fmla="*/ 360432 w 833005"/>
                  <a:gd name="connsiteY4" fmla="*/ 65047 h 834823"/>
                  <a:gd name="connsiteX0" fmla="*/ 380524 w 833267"/>
                  <a:gd name="connsiteY0" fmla="*/ 51868 h 841058"/>
                  <a:gd name="connsiteX1" fmla="*/ 829153 w 833267"/>
                  <a:gd name="connsiteY1" fmla="*/ 74559 h 841058"/>
                  <a:gd name="connsiteX2" fmla="*/ 0 w 833267"/>
                  <a:gd name="connsiteY2" fmla="*/ 841058 h 841058"/>
                  <a:gd name="connsiteX3" fmla="*/ 2730 w 833267"/>
                  <a:gd name="connsiteY3" fmla="*/ 70108 h 841058"/>
                  <a:gd name="connsiteX4" fmla="*/ 380524 w 833267"/>
                  <a:gd name="connsiteY4" fmla="*/ 51868 h 841058"/>
                  <a:gd name="connsiteX0" fmla="*/ 380524 w 833010"/>
                  <a:gd name="connsiteY0" fmla="*/ 53270 h 842460"/>
                  <a:gd name="connsiteX1" fmla="*/ 829153 w 833010"/>
                  <a:gd name="connsiteY1" fmla="*/ 75961 h 842460"/>
                  <a:gd name="connsiteX2" fmla="*/ 0 w 833010"/>
                  <a:gd name="connsiteY2" fmla="*/ 842460 h 842460"/>
                  <a:gd name="connsiteX3" fmla="*/ 2730 w 833010"/>
                  <a:gd name="connsiteY3" fmla="*/ 71510 h 842460"/>
                  <a:gd name="connsiteX4" fmla="*/ 380524 w 833010"/>
                  <a:gd name="connsiteY4" fmla="*/ 53270 h 84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3010" h="842460">
                    <a:moveTo>
                      <a:pt x="380524" y="53270"/>
                    </a:moveTo>
                    <a:cubicBezTo>
                      <a:pt x="590517" y="30772"/>
                      <a:pt x="869094" y="-66375"/>
                      <a:pt x="829153" y="75961"/>
                    </a:cubicBezTo>
                    <a:cubicBezTo>
                      <a:pt x="819246" y="249869"/>
                      <a:pt x="515907" y="795199"/>
                      <a:pt x="0" y="842460"/>
                    </a:cubicBezTo>
                    <a:lnTo>
                      <a:pt x="2730" y="71510"/>
                    </a:lnTo>
                    <a:cubicBezTo>
                      <a:pt x="110243" y="78373"/>
                      <a:pt x="170531" y="75768"/>
                      <a:pt x="380524" y="5327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2EC7BC87-D24C-4F25-9AA0-5E3DE16D4F42}"/>
                </a:ext>
              </a:extLst>
            </p:cNvPr>
            <p:cNvSpPr/>
            <p:nvPr/>
          </p:nvSpPr>
          <p:spPr>
            <a:xfrm>
              <a:off x="1903750" y="5405439"/>
              <a:ext cx="153650" cy="204538"/>
            </a:xfrm>
            <a:custGeom>
              <a:avLst/>
              <a:gdLst>
                <a:gd name="connsiteX0" fmla="*/ 0 w 187542"/>
                <a:gd name="connsiteY0" fmla="*/ 272890 h 295751"/>
                <a:gd name="connsiteX1" fmla="*/ 0 w 187542"/>
                <a:gd name="connsiteY1" fmla="*/ 272891 h 295751"/>
                <a:gd name="connsiteX2" fmla="*/ 0 w 187542"/>
                <a:gd name="connsiteY2" fmla="*/ 272891 h 295751"/>
                <a:gd name="connsiteX3" fmla="*/ 22860 w 187542"/>
                <a:gd name="connsiteY3" fmla="*/ 250031 h 295751"/>
                <a:gd name="connsiteX4" fmla="*/ 164682 w 187542"/>
                <a:gd name="connsiteY4" fmla="*/ 250031 h 295751"/>
                <a:gd name="connsiteX5" fmla="*/ 187542 w 187542"/>
                <a:gd name="connsiteY5" fmla="*/ 272891 h 295751"/>
                <a:gd name="connsiteX6" fmla="*/ 187541 w 187542"/>
                <a:gd name="connsiteY6" fmla="*/ 272891 h 295751"/>
                <a:gd name="connsiteX7" fmla="*/ 164681 w 187542"/>
                <a:gd name="connsiteY7" fmla="*/ 295751 h 295751"/>
                <a:gd name="connsiteX8" fmla="*/ 22860 w 187542"/>
                <a:gd name="connsiteY8" fmla="*/ 295750 h 295751"/>
                <a:gd name="connsiteX9" fmla="*/ 6696 w 187542"/>
                <a:gd name="connsiteY9" fmla="*/ 289055 h 295751"/>
                <a:gd name="connsiteX10" fmla="*/ 0 w 187542"/>
                <a:gd name="connsiteY10" fmla="*/ 272891 h 295751"/>
                <a:gd name="connsiteX11" fmla="*/ 6696 w 187542"/>
                <a:gd name="connsiteY11" fmla="*/ 256727 h 295751"/>
                <a:gd name="connsiteX12" fmla="*/ 22860 w 187542"/>
                <a:gd name="connsiteY12" fmla="*/ 250031 h 295751"/>
                <a:gd name="connsiteX13" fmla="*/ 0 w 187542"/>
                <a:gd name="connsiteY13" fmla="*/ 189547 h 295751"/>
                <a:gd name="connsiteX14" fmla="*/ 0 w 187542"/>
                <a:gd name="connsiteY14" fmla="*/ 189547 h 295751"/>
                <a:gd name="connsiteX15" fmla="*/ 0 w 187542"/>
                <a:gd name="connsiteY15" fmla="*/ 189548 h 295751"/>
                <a:gd name="connsiteX16" fmla="*/ 22860 w 187542"/>
                <a:gd name="connsiteY16" fmla="*/ 166688 h 295751"/>
                <a:gd name="connsiteX17" fmla="*/ 164682 w 187542"/>
                <a:gd name="connsiteY17" fmla="*/ 166688 h 295751"/>
                <a:gd name="connsiteX18" fmla="*/ 187542 w 187542"/>
                <a:gd name="connsiteY18" fmla="*/ 189548 h 295751"/>
                <a:gd name="connsiteX19" fmla="*/ 187541 w 187542"/>
                <a:gd name="connsiteY19" fmla="*/ 189548 h 295751"/>
                <a:gd name="connsiteX20" fmla="*/ 164681 w 187542"/>
                <a:gd name="connsiteY20" fmla="*/ 212408 h 295751"/>
                <a:gd name="connsiteX21" fmla="*/ 22860 w 187542"/>
                <a:gd name="connsiteY21" fmla="*/ 212407 h 295751"/>
                <a:gd name="connsiteX22" fmla="*/ 6696 w 187542"/>
                <a:gd name="connsiteY22" fmla="*/ 205711 h 295751"/>
                <a:gd name="connsiteX23" fmla="*/ 0 w 187542"/>
                <a:gd name="connsiteY23" fmla="*/ 189547 h 295751"/>
                <a:gd name="connsiteX24" fmla="*/ 6696 w 187542"/>
                <a:gd name="connsiteY24" fmla="*/ 173383 h 295751"/>
                <a:gd name="connsiteX25" fmla="*/ 22860 w 187542"/>
                <a:gd name="connsiteY25" fmla="*/ 166688 h 295751"/>
                <a:gd name="connsiteX26" fmla="*/ 0 w 187542"/>
                <a:gd name="connsiteY26" fmla="*/ 106203 h 295751"/>
                <a:gd name="connsiteX27" fmla="*/ 0 w 187542"/>
                <a:gd name="connsiteY27" fmla="*/ 106203 h 295751"/>
                <a:gd name="connsiteX28" fmla="*/ 0 w 187542"/>
                <a:gd name="connsiteY28" fmla="*/ 106204 h 295751"/>
                <a:gd name="connsiteX29" fmla="*/ 22860 w 187542"/>
                <a:gd name="connsiteY29" fmla="*/ 83344 h 295751"/>
                <a:gd name="connsiteX30" fmla="*/ 164682 w 187542"/>
                <a:gd name="connsiteY30" fmla="*/ 83344 h 295751"/>
                <a:gd name="connsiteX31" fmla="*/ 187542 w 187542"/>
                <a:gd name="connsiteY31" fmla="*/ 106204 h 295751"/>
                <a:gd name="connsiteX32" fmla="*/ 187541 w 187542"/>
                <a:gd name="connsiteY32" fmla="*/ 106204 h 295751"/>
                <a:gd name="connsiteX33" fmla="*/ 164681 w 187542"/>
                <a:gd name="connsiteY33" fmla="*/ 129064 h 295751"/>
                <a:gd name="connsiteX34" fmla="*/ 22860 w 187542"/>
                <a:gd name="connsiteY34" fmla="*/ 129063 h 295751"/>
                <a:gd name="connsiteX35" fmla="*/ 6696 w 187542"/>
                <a:gd name="connsiteY35" fmla="*/ 122367 h 295751"/>
                <a:gd name="connsiteX36" fmla="*/ 0 w 187542"/>
                <a:gd name="connsiteY36" fmla="*/ 106203 h 295751"/>
                <a:gd name="connsiteX37" fmla="*/ 6696 w 187542"/>
                <a:gd name="connsiteY37" fmla="*/ 90039 h 295751"/>
                <a:gd name="connsiteX38" fmla="*/ 22860 w 187542"/>
                <a:gd name="connsiteY38" fmla="*/ 83344 h 295751"/>
                <a:gd name="connsiteX39" fmla="*/ 0 w 187542"/>
                <a:gd name="connsiteY39" fmla="*/ 22859 h 295751"/>
                <a:gd name="connsiteX40" fmla="*/ 0 w 187542"/>
                <a:gd name="connsiteY40" fmla="*/ 22859 h 295751"/>
                <a:gd name="connsiteX41" fmla="*/ 0 w 187542"/>
                <a:gd name="connsiteY41" fmla="*/ 22860 h 295751"/>
                <a:gd name="connsiteX42" fmla="*/ 22860 w 187542"/>
                <a:gd name="connsiteY42" fmla="*/ 0 h 295751"/>
                <a:gd name="connsiteX43" fmla="*/ 164682 w 187542"/>
                <a:gd name="connsiteY43" fmla="*/ 0 h 295751"/>
                <a:gd name="connsiteX44" fmla="*/ 187542 w 187542"/>
                <a:gd name="connsiteY44" fmla="*/ 22860 h 295751"/>
                <a:gd name="connsiteX45" fmla="*/ 187541 w 187542"/>
                <a:gd name="connsiteY45" fmla="*/ 22860 h 295751"/>
                <a:gd name="connsiteX46" fmla="*/ 164681 w 187542"/>
                <a:gd name="connsiteY46" fmla="*/ 45720 h 295751"/>
                <a:gd name="connsiteX47" fmla="*/ 22860 w 187542"/>
                <a:gd name="connsiteY47" fmla="*/ 45719 h 295751"/>
                <a:gd name="connsiteX48" fmla="*/ 6696 w 187542"/>
                <a:gd name="connsiteY48" fmla="*/ 39023 h 295751"/>
                <a:gd name="connsiteX49" fmla="*/ 0 w 187542"/>
                <a:gd name="connsiteY49" fmla="*/ 22859 h 295751"/>
                <a:gd name="connsiteX50" fmla="*/ 6696 w 187542"/>
                <a:gd name="connsiteY50" fmla="*/ 6695 h 295751"/>
                <a:gd name="connsiteX51" fmla="*/ 22860 w 187542"/>
                <a:gd name="connsiteY51" fmla="*/ 0 h 29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87542" h="295751">
                  <a:moveTo>
                    <a:pt x="0" y="272890"/>
                  </a:moveTo>
                  <a:lnTo>
                    <a:pt x="0" y="272891"/>
                  </a:lnTo>
                  <a:lnTo>
                    <a:pt x="0" y="272891"/>
                  </a:lnTo>
                  <a:close/>
                  <a:moveTo>
                    <a:pt x="22860" y="250031"/>
                  </a:moveTo>
                  <a:lnTo>
                    <a:pt x="164682" y="250031"/>
                  </a:lnTo>
                  <a:cubicBezTo>
                    <a:pt x="177307" y="250031"/>
                    <a:pt x="187542" y="260266"/>
                    <a:pt x="187542" y="272891"/>
                  </a:cubicBezTo>
                  <a:lnTo>
                    <a:pt x="187541" y="272891"/>
                  </a:lnTo>
                  <a:cubicBezTo>
                    <a:pt x="187541" y="285516"/>
                    <a:pt x="177306" y="295751"/>
                    <a:pt x="164681" y="295751"/>
                  </a:cubicBezTo>
                  <a:lnTo>
                    <a:pt x="22860" y="295750"/>
                  </a:lnTo>
                  <a:cubicBezTo>
                    <a:pt x="16548" y="295750"/>
                    <a:pt x="10833" y="293192"/>
                    <a:pt x="6696" y="289055"/>
                  </a:cubicBezTo>
                  <a:lnTo>
                    <a:pt x="0" y="272891"/>
                  </a:lnTo>
                  <a:lnTo>
                    <a:pt x="6696" y="256727"/>
                  </a:lnTo>
                  <a:cubicBezTo>
                    <a:pt x="10833" y="252590"/>
                    <a:pt x="16548" y="250031"/>
                    <a:pt x="22860" y="250031"/>
                  </a:cubicBezTo>
                  <a:close/>
                  <a:moveTo>
                    <a:pt x="0" y="189547"/>
                  </a:moveTo>
                  <a:lnTo>
                    <a:pt x="0" y="189547"/>
                  </a:lnTo>
                  <a:lnTo>
                    <a:pt x="0" y="189548"/>
                  </a:lnTo>
                  <a:close/>
                  <a:moveTo>
                    <a:pt x="22860" y="166688"/>
                  </a:moveTo>
                  <a:lnTo>
                    <a:pt x="164682" y="166688"/>
                  </a:lnTo>
                  <a:cubicBezTo>
                    <a:pt x="177307" y="166688"/>
                    <a:pt x="187542" y="176923"/>
                    <a:pt x="187542" y="189548"/>
                  </a:cubicBezTo>
                  <a:lnTo>
                    <a:pt x="187541" y="189548"/>
                  </a:lnTo>
                  <a:cubicBezTo>
                    <a:pt x="187541" y="202173"/>
                    <a:pt x="177306" y="212408"/>
                    <a:pt x="164681" y="212408"/>
                  </a:cubicBezTo>
                  <a:lnTo>
                    <a:pt x="22860" y="212407"/>
                  </a:lnTo>
                  <a:cubicBezTo>
                    <a:pt x="16548" y="212407"/>
                    <a:pt x="10833" y="209848"/>
                    <a:pt x="6696" y="205711"/>
                  </a:cubicBezTo>
                  <a:lnTo>
                    <a:pt x="0" y="189547"/>
                  </a:lnTo>
                  <a:lnTo>
                    <a:pt x="6696" y="173383"/>
                  </a:lnTo>
                  <a:cubicBezTo>
                    <a:pt x="10833" y="169247"/>
                    <a:pt x="16548" y="166688"/>
                    <a:pt x="22860" y="166688"/>
                  </a:cubicBezTo>
                  <a:close/>
                  <a:moveTo>
                    <a:pt x="0" y="106203"/>
                  </a:moveTo>
                  <a:lnTo>
                    <a:pt x="0" y="106203"/>
                  </a:lnTo>
                  <a:lnTo>
                    <a:pt x="0" y="106204"/>
                  </a:lnTo>
                  <a:close/>
                  <a:moveTo>
                    <a:pt x="22860" y="83344"/>
                  </a:moveTo>
                  <a:lnTo>
                    <a:pt x="164682" y="83344"/>
                  </a:lnTo>
                  <a:cubicBezTo>
                    <a:pt x="177307" y="83344"/>
                    <a:pt x="187542" y="93579"/>
                    <a:pt x="187542" y="106204"/>
                  </a:cubicBezTo>
                  <a:lnTo>
                    <a:pt x="187541" y="106204"/>
                  </a:lnTo>
                  <a:cubicBezTo>
                    <a:pt x="187541" y="118829"/>
                    <a:pt x="177306" y="129064"/>
                    <a:pt x="164681" y="129064"/>
                  </a:cubicBezTo>
                  <a:lnTo>
                    <a:pt x="22860" y="129063"/>
                  </a:lnTo>
                  <a:cubicBezTo>
                    <a:pt x="16548" y="129063"/>
                    <a:pt x="10833" y="126504"/>
                    <a:pt x="6696" y="122367"/>
                  </a:cubicBezTo>
                  <a:lnTo>
                    <a:pt x="0" y="106203"/>
                  </a:lnTo>
                  <a:lnTo>
                    <a:pt x="6696" y="90039"/>
                  </a:lnTo>
                  <a:cubicBezTo>
                    <a:pt x="10833" y="85903"/>
                    <a:pt x="16548" y="83344"/>
                    <a:pt x="22860" y="83344"/>
                  </a:cubicBezTo>
                  <a:close/>
                  <a:moveTo>
                    <a:pt x="0" y="22859"/>
                  </a:moveTo>
                  <a:lnTo>
                    <a:pt x="0" y="22859"/>
                  </a:lnTo>
                  <a:lnTo>
                    <a:pt x="0" y="22860"/>
                  </a:lnTo>
                  <a:close/>
                  <a:moveTo>
                    <a:pt x="22860" y="0"/>
                  </a:moveTo>
                  <a:lnTo>
                    <a:pt x="164682" y="0"/>
                  </a:lnTo>
                  <a:cubicBezTo>
                    <a:pt x="177307" y="0"/>
                    <a:pt x="187542" y="10235"/>
                    <a:pt x="187542" y="22860"/>
                  </a:cubicBezTo>
                  <a:lnTo>
                    <a:pt x="187541" y="22860"/>
                  </a:lnTo>
                  <a:cubicBezTo>
                    <a:pt x="187541" y="35485"/>
                    <a:pt x="177306" y="45720"/>
                    <a:pt x="164681" y="45720"/>
                  </a:cubicBezTo>
                  <a:lnTo>
                    <a:pt x="22860" y="45719"/>
                  </a:lnTo>
                  <a:cubicBezTo>
                    <a:pt x="16548" y="45719"/>
                    <a:pt x="10833" y="43160"/>
                    <a:pt x="6696" y="39023"/>
                  </a:cubicBezTo>
                  <a:lnTo>
                    <a:pt x="0" y="22859"/>
                  </a:lnTo>
                  <a:lnTo>
                    <a:pt x="6696" y="6695"/>
                  </a:lnTo>
                  <a:cubicBezTo>
                    <a:pt x="10833" y="2559"/>
                    <a:pt x="16548" y="0"/>
                    <a:pt x="22860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3037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pptxe12_マスクを着用した夏服の男性のイラスト</dc:title>
  <dc:subject>pptxe12_マスクを着用した夏服の男性のイラスト</dc:subject>
  <dc:creator>でじけろお</dc:creator>
  <cp:revision>1</cp:revision>
  <dcterms:created xsi:type="dcterms:W3CDTF">2018-05-20T00:31:01Z</dcterms:created>
  <dcterms:modified xsi:type="dcterms:W3CDTF">2020-06-22T01:47:33Z</dcterms:modified>
  <cp:version>1</cp:version>
</cp:coreProperties>
</file>